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65" r:id="rId5"/>
    <p:sldId id="1022" r:id="rId6"/>
    <p:sldId id="360" r:id="rId7"/>
    <p:sldId id="1002" r:id="rId8"/>
    <p:sldId id="1023" r:id="rId9"/>
    <p:sldId id="379" r:id="rId10"/>
    <p:sldId id="396" r:id="rId11"/>
    <p:sldId id="1024" r:id="rId12"/>
    <p:sldId id="1025" r:id="rId13"/>
    <p:sldId id="1026" r:id="rId14"/>
    <p:sldId id="1008" r:id="rId15"/>
    <p:sldId id="1009" r:id="rId16"/>
    <p:sldId id="10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2C0FC13C-748B-D961-772C-145112EE73E3}" name="Sims, Rhonda - KDE Associate Commissioner" initials="SC" userId="S::rhonda.sims@education.ky.gov::bad20b3f-b7c8-4cb3-ae2a-6808ba4166df" providerId="AD"/>
  <p188:author id="{6E1E9D42-D1D0-21D4-9CE4-5232C850819D}" name="Guest User" initials="GU" userId="S::urn:spo:anon#965675758991a0da67ad75c1061564c9a6dc036b616061f4836d4e79da2d06bb::"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F8118B94-19D1-D226-602C-76A1650F72F0}" name="Bales, Beth - Office of Legal Services" initials="BB" userId="S::beth.bales@education.ky.gov::e8eb4b63-0997-42c0-91c0-c496a1acb128" providerId="AD"/>
  <p188:author id="{88138196-F698-FBED-D0A7-04A9C0FF3D88}" name="Stafford, Jennifer - KDE Division Director" initials="SD" userId="S::jennifer.stafford@education.ky.gov::0151abd4-297e-443f-a77b-a8c249c015ab"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F6A98DF6-3E32-1481-145D-20B3224B735B}" name="Cacopardo, Nicholas - Office of Legal Services" initials="NC" userId="S::nicholas.cacopardo@education.ky.gov::716cfa82-2217-4d7e-9a1e-58d474a534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7167"/>
    <a:srgbClr val="E1F3EA"/>
    <a:srgbClr val="009999"/>
    <a:srgbClr val="D8F4EC"/>
    <a:srgbClr val="008080"/>
    <a:srgbClr val="73A385"/>
    <a:srgbClr val="009A80"/>
    <a:srgbClr val="6AA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DC842-6FD5-65E2-7D3A-D4BF368F8870}" v="8" dt="2025-07-30T19:40:20.192"/>
    <p1510:client id="{DE873289-2FFD-A712-FEE1-2C9C0ABDA15C}" v="2" dt="2025-07-30T19:46:17.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5" autoAdjust="0"/>
  </p:normalViewPr>
  <p:slideViewPr>
    <p:cSldViewPr snapToGrid="0">
      <p:cViewPr>
        <p:scale>
          <a:sx n="77" d="100"/>
          <a:sy n="77" d="100"/>
        </p:scale>
        <p:origin x="883"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ea78a75c-c17e-4901-bc17-b64bcd9c9f6d" providerId="ADAL" clId="{76A24AD9-1634-4A82-AE2C-019B66229CF1}"/>
    <pc:docChg chg="custSel addSld delSld modSld sldOrd">
      <pc:chgData name="Avery, Devon - Division of Assessment and Accountability Support" userId="ea78a75c-c17e-4901-bc17-b64bcd9c9f6d" providerId="ADAL" clId="{76A24AD9-1634-4A82-AE2C-019B66229CF1}" dt="2025-07-10T15:48:35.706" v="430" actId="47"/>
      <pc:docMkLst>
        <pc:docMk/>
      </pc:docMkLst>
      <pc:sldChg chg="del">
        <pc:chgData name="Avery, Devon - Division of Assessment and Accountability Support" userId="ea78a75c-c17e-4901-bc17-b64bcd9c9f6d" providerId="ADAL" clId="{76A24AD9-1634-4A82-AE2C-019B66229CF1}" dt="2025-07-10T15:45:23.685" v="3" actId="47"/>
        <pc:sldMkLst>
          <pc:docMk/>
          <pc:sldMk cId="612955391" sldId="268"/>
        </pc:sldMkLst>
      </pc:sldChg>
      <pc:sldChg chg="del">
        <pc:chgData name="Avery, Devon - Division of Assessment and Accountability Support" userId="ea78a75c-c17e-4901-bc17-b64bcd9c9f6d" providerId="ADAL" clId="{76A24AD9-1634-4A82-AE2C-019B66229CF1}" dt="2025-07-10T15:45:25.506" v="8" actId="47"/>
        <pc:sldMkLst>
          <pc:docMk/>
          <pc:sldMk cId="2530627788" sldId="277"/>
        </pc:sldMkLst>
      </pc:sldChg>
      <pc:sldChg chg="del">
        <pc:chgData name="Avery, Devon - Division of Assessment and Accountability Support" userId="ea78a75c-c17e-4901-bc17-b64bcd9c9f6d" providerId="ADAL" clId="{76A24AD9-1634-4A82-AE2C-019B66229CF1}" dt="2025-07-10T15:45:25.949" v="10" actId="47"/>
        <pc:sldMkLst>
          <pc:docMk/>
          <pc:sldMk cId="2962936201" sldId="281"/>
        </pc:sldMkLst>
      </pc:sldChg>
      <pc:sldChg chg="del">
        <pc:chgData name="Avery, Devon - Division of Assessment and Accountability Support" userId="ea78a75c-c17e-4901-bc17-b64bcd9c9f6d" providerId="ADAL" clId="{76A24AD9-1634-4A82-AE2C-019B66229CF1}" dt="2025-07-10T15:45:26.129" v="11" actId="47"/>
        <pc:sldMkLst>
          <pc:docMk/>
          <pc:sldMk cId="2971705098" sldId="286"/>
        </pc:sldMkLst>
      </pc:sldChg>
      <pc:sldChg chg="del">
        <pc:chgData name="Avery, Devon - Division of Assessment and Accountability Support" userId="ea78a75c-c17e-4901-bc17-b64bcd9c9f6d" providerId="ADAL" clId="{76A24AD9-1634-4A82-AE2C-019B66229CF1}" dt="2025-07-10T15:45:25.693" v="9" actId="47"/>
        <pc:sldMkLst>
          <pc:docMk/>
          <pc:sldMk cId="2540523878" sldId="288"/>
        </pc:sldMkLst>
      </pc:sldChg>
      <pc:sldChg chg="del">
        <pc:chgData name="Avery, Devon - Division of Assessment and Accountability Support" userId="ea78a75c-c17e-4901-bc17-b64bcd9c9f6d" providerId="ADAL" clId="{76A24AD9-1634-4A82-AE2C-019B66229CF1}" dt="2025-07-10T15:48:34.617" v="428" actId="47"/>
        <pc:sldMkLst>
          <pc:docMk/>
          <pc:sldMk cId="1603595661" sldId="299"/>
        </pc:sldMkLst>
      </pc:sldChg>
      <pc:sldChg chg="del">
        <pc:chgData name="Avery, Devon - Division of Assessment and Accountability Support" userId="ea78a75c-c17e-4901-bc17-b64bcd9c9f6d" providerId="ADAL" clId="{76A24AD9-1634-4A82-AE2C-019B66229CF1}" dt="2025-07-10T15:48:33.627" v="426" actId="47"/>
        <pc:sldMkLst>
          <pc:docMk/>
          <pc:sldMk cId="309773406" sldId="300"/>
        </pc:sldMkLst>
      </pc:sldChg>
      <pc:sldChg chg="del">
        <pc:chgData name="Avery, Devon - Division of Assessment and Accountability Support" userId="ea78a75c-c17e-4901-bc17-b64bcd9c9f6d" providerId="ADAL" clId="{76A24AD9-1634-4A82-AE2C-019B66229CF1}" dt="2025-07-10T15:48:34.057" v="427" actId="47"/>
        <pc:sldMkLst>
          <pc:docMk/>
          <pc:sldMk cId="3230883908" sldId="302"/>
        </pc:sldMkLst>
      </pc:sldChg>
      <pc:sldChg chg="del">
        <pc:chgData name="Avery, Devon - Division of Assessment and Accountability Support" userId="ea78a75c-c17e-4901-bc17-b64bcd9c9f6d" providerId="ADAL" clId="{76A24AD9-1634-4A82-AE2C-019B66229CF1}" dt="2025-07-10T15:48:35.173" v="429" actId="47"/>
        <pc:sldMkLst>
          <pc:docMk/>
          <pc:sldMk cId="2024621048" sldId="303"/>
        </pc:sldMkLst>
      </pc:sldChg>
      <pc:sldChg chg="del">
        <pc:chgData name="Avery, Devon - Division of Assessment and Accountability Support" userId="ea78a75c-c17e-4901-bc17-b64bcd9c9f6d" providerId="ADAL" clId="{76A24AD9-1634-4A82-AE2C-019B66229CF1}" dt="2025-07-10T15:45:28.661" v="19" actId="47"/>
        <pc:sldMkLst>
          <pc:docMk/>
          <pc:sldMk cId="1352596660" sldId="305"/>
        </pc:sldMkLst>
      </pc:sldChg>
      <pc:sldChg chg="del">
        <pc:chgData name="Avery, Devon - Division of Assessment and Accountability Support" userId="ea78a75c-c17e-4901-bc17-b64bcd9c9f6d" providerId="ADAL" clId="{76A24AD9-1634-4A82-AE2C-019B66229CF1}" dt="2025-07-10T15:45:27.938" v="17" actId="47"/>
        <pc:sldMkLst>
          <pc:docMk/>
          <pc:sldMk cId="1578908983" sldId="311"/>
        </pc:sldMkLst>
      </pc:sldChg>
      <pc:sldChg chg="del">
        <pc:chgData name="Avery, Devon - Division of Assessment and Accountability Support" userId="ea78a75c-c17e-4901-bc17-b64bcd9c9f6d" providerId="ADAL" clId="{76A24AD9-1634-4A82-AE2C-019B66229CF1}" dt="2025-07-10T15:45:27.346" v="15" actId="47"/>
        <pc:sldMkLst>
          <pc:docMk/>
          <pc:sldMk cId="1032068337" sldId="312"/>
        </pc:sldMkLst>
      </pc:sldChg>
      <pc:sldChg chg="del">
        <pc:chgData name="Avery, Devon - Division of Assessment and Accountability Support" userId="ea78a75c-c17e-4901-bc17-b64bcd9c9f6d" providerId="ADAL" clId="{76A24AD9-1634-4A82-AE2C-019B66229CF1}" dt="2025-07-10T15:45:29.220" v="20" actId="47"/>
        <pc:sldMkLst>
          <pc:docMk/>
          <pc:sldMk cId="692631242" sldId="314"/>
        </pc:sldMkLst>
      </pc:sldChg>
      <pc:sldChg chg="del">
        <pc:chgData name="Avery, Devon - Division of Assessment and Accountability Support" userId="ea78a75c-c17e-4901-bc17-b64bcd9c9f6d" providerId="ADAL" clId="{76A24AD9-1634-4A82-AE2C-019B66229CF1}" dt="2025-07-10T15:45:28.351" v="18" actId="47"/>
        <pc:sldMkLst>
          <pc:docMk/>
          <pc:sldMk cId="3315294409" sldId="325"/>
        </pc:sldMkLst>
      </pc:sldChg>
      <pc:sldChg chg="del">
        <pc:chgData name="Avery, Devon - Division of Assessment and Accountability Support" userId="ea78a75c-c17e-4901-bc17-b64bcd9c9f6d" providerId="ADAL" clId="{76A24AD9-1634-4A82-AE2C-019B66229CF1}" dt="2025-07-10T15:48:28.561" v="416" actId="47"/>
        <pc:sldMkLst>
          <pc:docMk/>
          <pc:sldMk cId="2078091456" sldId="333"/>
        </pc:sldMkLst>
      </pc:sldChg>
      <pc:sldChg chg="del">
        <pc:chgData name="Avery, Devon - Division of Assessment and Accountability Support" userId="ea78a75c-c17e-4901-bc17-b64bcd9c9f6d" providerId="ADAL" clId="{76A24AD9-1634-4A82-AE2C-019B66229CF1}" dt="2025-07-10T15:48:32.870" v="424" actId="47"/>
        <pc:sldMkLst>
          <pc:docMk/>
          <pc:sldMk cId="3458439887" sldId="336"/>
        </pc:sldMkLst>
      </pc:sldChg>
      <pc:sldChg chg="del">
        <pc:chgData name="Avery, Devon - Division of Assessment and Accountability Support" userId="ea78a75c-c17e-4901-bc17-b64bcd9c9f6d" providerId="ADAL" clId="{76A24AD9-1634-4A82-AE2C-019B66229CF1}" dt="2025-07-10T15:45:21.466" v="0" actId="47"/>
        <pc:sldMkLst>
          <pc:docMk/>
          <pc:sldMk cId="1095187784" sldId="349"/>
        </pc:sldMkLst>
      </pc:sldChg>
      <pc:sldChg chg="del">
        <pc:chgData name="Avery, Devon - Division of Assessment and Accountability Support" userId="ea78a75c-c17e-4901-bc17-b64bcd9c9f6d" providerId="ADAL" clId="{76A24AD9-1634-4A82-AE2C-019B66229CF1}" dt="2025-07-10T15:45:30.157" v="22" actId="47"/>
        <pc:sldMkLst>
          <pc:docMk/>
          <pc:sldMk cId="1752048124" sldId="354"/>
        </pc:sldMkLst>
      </pc:sldChg>
      <pc:sldChg chg="del">
        <pc:chgData name="Avery, Devon - Division of Assessment and Accountability Support" userId="ea78a75c-c17e-4901-bc17-b64bcd9c9f6d" providerId="ADAL" clId="{76A24AD9-1634-4A82-AE2C-019B66229CF1}" dt="2025-07-10T15:45:27.179" v="14" actId="47"/>
        <pc:sldMkLst>
          <pc:docMk/>
          <pc:sldMk cId="2292826589" sldId="359"/>
        </pc:sldMkLst>
      </pc:sldChg>
      <pc:sldChg chg="del">
        <pc:chgData name="Avery, Devon - Division of Assessment and Accountability Support" userId="ea78a75c-c17e-4901-bc17-b64bcd9c9f6d" providerId="ADAL" clId="{76A24AD9-1634-4A82-AE2C-019B66229CF1}" dt="2025-07-10T15:48:28.892" v="417" actId="47"/>
        <pc:sldMkLst>
          <pc:docMk/>
          <pc:sldMk cId="1257132496" sldId="366"/>
        </pc:sldMkLst>
      </pc:sldChg>
      <pc:sldChg chg="del">
        <pc:chgData name="Avery, Devon - Division of Assessment and Accountability Support" userId="ea78a75c-c17e-4901-bc17-b64bcd9c9f6d" providerId="ADAL" clId="{76A24AD9-1634-4A82-AE2C-019B66229CF1}" dt="2025-07-10T15:45:27.524" v="16" actId="47"/>
        <pc:sldMkLst>
          <pc:docMk/>
          <pc:sldMk cId="3543183894" sldId="367"/>
        </pc:sldMkLst>
      </pc:sldChg>
      <pc:sldChg chg="del">
        <pc:chgData name="Avery, Devon - Division of Assessment and Accountability Support" userId="ea78a75c-c17e-4901-bc17-b64bcd9c9f6d" providerId="ADAL" clId="{76A24AD9-1634-4A82-AE2C-019B66229CF1}" dt="2025-07-10T15:45:24.668" v="5" actId="47"/>
        <pc:sldMkLst>
          <pc:docMk/>
          <pc:sldMk cId="1067505852" sldId="368"/>
        </pc:sldMkLst>
      </pc:sldChg>
      <pc:sldChg chg="del">
        <pc:chgData name="Avery, Devon - Division of Assessment and Accountability Support" userId="ea78a75c-c17e-4901-bc17-b64bcd9c9f6d" providerId="ADAL" clId="{76A24AD9-1634-4A82-AE2C-019B66229CF1}" dt="2025-07-10T15:45:22.434" v="1" actId="47"/>
        <pc:sldMkLst>
          <pc:docMk/>
          <pc:sldMk cId="656119500" sldId="369"/>
        </pc:sldMkLst>
      </pc:sldChg>
      <pc:sldChg chg="del">
        <pc:chgData name="Avery, Devon - Division of Assessment and Accountability Support" userId="ea78a75c-c17e-4901-bc17-b64bcd9c9f6d" providerId="ADAL" clId="{76A24AD9-1634-4A82-AE2C-019B66229CF1}" dt="2025-07-10T15:45:26.978" v="13" actId="47"/>
        <pc:sldMkLst>
          <pc:docMk/>
          <pc:sldMk cId="2271664161" sldId="377"/>
        </pc:sldMkLst>
      </pc:sldChg>
      <pc:sldChg chg="del">
        <pc:chgData name="Avery, Devon - Division of Assessment and Accountability Support" userId="ea78a75c-c17e-4901-bc17-b64bcd9c9f6d" providerId="ADAL" clId="{76A24AD9-1634-4A82-AE2C-019B66229CF1}" dt="2025-07-10T15:45:25.265" v="7" actId="47"/>
        <pc:sldMkLst>
          <pc:docMk/>
          <pc:sldMk cId="925794445" sldId="378"/>
        </pc:sldMkLst>
      </pc:sldChg>
      <pc:sldChg chg="del">
        <pc:chgData name="Avery, Devon - Division of Assessment and Accountability Support" userId="ea78a75c-c17e-4901-bc17-b64bcd9c9f6d" providerId="ADAL" clId="{76A24AD9-1634-4A82-AE2C-019B66229CF1}" dt="2025-07-10T15:45:25.052" v="6" actId="47"/>
        <pc:sldMkLst>
          <pc:docMk/>
          <pc:sldMk cId="338230666" sldId="380"/>
        </pc:sldMkLst>
      </pc:sldChg>
      <pc:sldChg chg="del">
        <pc:chgData name="Avery, Devon - Division of Assessment and Accountability Support" userId="ea78a75c-c17e-4901-bc17-b64bcd9c9f6d" providerId="ADAL" clId="{76A24AD9-1634-4A82-AE2C-019B66229CF1}" dt="2025-07-10T15:45:23.281" v="2" actId="47"/>
        <pc:sldMkLst>
          <pc:docMk/>
          <pc:sldMk cId="712108409" sldId="381"/>
        </pc:sldMkLst>
      </pc:sldChg>
      <pc:sldChg chg="del">
        <pc:chgData name="Avery, Devon - Division of Assessment and Accountability Support" userId="ea78a75c-c17e-4901-bc17-b64bcd9c9f6d" providerId="ADAL" clId="{76A24AD9-1634-4A82-AE2C-019B66229CF1}" dt="2025-07-10T15:48:35.706" v="430" actId="47"/>
        <pc:sldMkLst>
          <pc:docMk/>
          <pc:sldMk cId="513378819" sldId="383"/>
        </pc:sldMkLst>
      </pc:sldChg>
      <pc:sldChg chg="del">
        <pc:chgData name="Avery, Devon - Division of Assessment and Accountability Support" userId="ea78a75c-c17e-4901-bc17-b64bcd9c9f6d" providerId="ADAL" clId="{76A24AD9-1634-4A82-AE2C-019B66229CF1}" dt="2025-07-10T15:48:30.311" v="420" actId="47"/>
        <pc:sldMkLst>
          <pc:docMk/>
          <pc:sldMk cId="975096466" sldId="389"/>
        </pc:sldMkLst>
      </pc:sldChg>
      <pc:sldChg chg="del">
        <pc:chgData name="Avery, Devon - Division of Assessment and Accountability Support" userId="ea78a75c-c17e-4901-bc17-b64bcd9c9f6d" providerId="ADAL" clId="{76A24AD9-1634-4A82-AE2C-019B66229CF1}" dt="2025-07-10T15:48:27.327" v="413" actId="47"/>
        <pc:sldMkLst>
          <pc:docMk/>
          <pc:sldMk cId="1906560552" sldId="393"/>
        </pc:sldMkLst>
      </pc:sldChg>
      <pc:sldChg chg="del">
        <pc:chgData name="Avery, Devon - Division of Assessment and Accountability Support" userId="ea78a75c-c17e-4901-bc17-b64bcd9c9f6d" providerId="ADAL" clId="{76A24AD9-1634-4A82-AE2C-019B66229CF1}" dt="2025-07-10T15:48:26.583" v="411" actId="47"/>
        <pc:sldMkLst>
          <pc:docMk/>
          <pc:sldMk cId="1089957153" sldId="394"/>
        </pc:sldMkLst>
      </pc:sldChg>
      <pc:sldChg chg="del">
        <pc:chgData name="Avery, Devon - Division of Assessment and Accountability Support" userId="ea78a75c-c17e-4901-bc17-b64bcd9c9f6d" providerId="ADAL" clId="{76A24AD9-1634-4A82-AE2C-019B66229CF1}" dt="2025-07-10T15:48:24.814" v="408" actId="47"/>
        <pc:sldMkLst>
          <pc:docMk/>
          <pc:sldMk cId="1792822603" sldId="999"/>
        </pc:sldMkLst>
      </pc:sldChg>
      <pc:sldChg chg="del">
        <pc:chgData name="Avery, Devon - Division of Assessment and Accountability Support" userId="ea78a75c-c17e-4901-bc17-b64bcd9c9f6d" providerId="ADAL" clId="{76A24AD9-1634-4A82-AE2C-019B66229CF1}" dt="2025-07-10T15:45:24.242" v="4" actId="47"/>
        <pc:sldMkLst>
          <pc:docMk/>
          <pc:sldMk cId="2147495781" sldId="1001"/>
        </pc:sldMkLst>
      </pc:sldChg>
      <pc:sldChg chg="del">
        <pc:chgData name="Avery, Devon - Division of Assessment and Accountability Support" userId="ea78a75c-c17e-4901-bc17-b64bcd9c9f6d" providerId="ADAL" clId="{76A24AD9-1634-4A82-AE2C-019B66229CF1}" dt="2025-07-10T15:45:26.625" v="12" actId="47"/>
        <pc:sldMkLst>
          <pc:docMk/>
          <pc:sldMk cId="1465968244" sldId="1003"/>
        </pc:sldMkLst>
      </pc:sldChg>
      <pc:sldChg chg="del">
        <pc:chgData name="Avery, Devon - Division of Assessment and Accountability Support" userId="ea78a75c-c17e-4901-bc17-b64bcd9c9f6d" providerId="ADAL" clId="{76A24AD9-1634-4A82-AE2C-019B66229CF1}" dt="2025-07-10T15:45:29.641" v="21" actId="47"/>
        <pc:sldMkLst>
          <pc:docMk/>
          <pc:sldMk cId="159805230" sldId="1005"/>
        </pc:sldMkLst>
      </pc:sldChg>
      <pc:sldChg chg="del">
        <pc:chgData name="Avery, Devon - Division of Assessment and Accountability Support" userId="ea78a75c-c17e-4901-bc17-b64bcd9c9f6d" providerId="ADAL" clId="{76A24AD9-1634-4A82-AE2C-019B66229CF1}" dt="2025-07-10T15:48:33.234" v="425" actId="47"/>
        <pc:sldMkLst>
          <pc:docMk/>
          <pc:sldMk cId="35842331" sldId="1007"/>
        </pc:sldMkLst>
      </pc:sldChg>
      <pc:sldChg chg="del">
        <pc:chgData name="Avery, Devon - Division of Assessment and Accountability Support" userId="ea78a75c-c17e-4901-bc17-b64bcd9c9f6d" providerId="ADAL" clId="{76A24AD9-1634-4A82-AE2C-019B66229CF1}" dt="2025-07-10T15:48:32.211" v="423" actId="47"/>
        <pc:sldMkLst>
          <pc:docMk/>
          <pc:sldMk cId="1293616305" sldId="1010"/>
        </pc:sldMkLst>
      </pc:sldChg>
      <pc:sldChg chg="del">
        <pc:chgData name="Avery, Devon - Division of Assessment and Accountability Support" userId="ea78a75c-c17e-4901-bc17-b64bcd9c9f6d" providerId="ADAL" clId="{76A24AD9-1634-4A82-AE2C-019B66229CF1}" dt="2025-07-10T15:48:31.569" v="422" actId="47"/>
        <pc:sldMkLst>
          <pc:docMk/>
          <pc:sldMk cId="1244109652" sldId="1012"/>
        </pc:sldMkLst>
      </pc:sldChg>
      <pc:sldChg chg="del">
        <pc:chgData name="Avery, Devon - Division of Assessment and Accountability Support" userId="ea78a75c-c17e-4901-bc17-b64bcd9c9f6d" providerId="ADAL" clId="{76A24AD9-1634-4A82-AE2C-019B66229CF1}" dt="2025-07-10T15:48:30.981" v="421" actId="47"/>
        <pc:sldMkLst>
          <pc:docMk/>
          <pc:sldMk cId="1217966268" sldId="1013"/>
        </pc:sldMkLst>
      </pc:sldChg>
      <pc:sldChg chg="del">
        <pc:chgData name="Avery, Devon - Division of Assessment and Accountability Support" userId="ea78a75c-c17e-4901-bc17-b64bcd9c9f6d" providerId="ADAL" clId="{76A24AD9-1634-4A82-AE2C-019B66229CF1}" dt="2025-07-10T15:48:28.191" v="415" actId="47"/>
        <pc:sldMkLst>
          <pc:docMk/>
          <pc:sldMk cId="4028371711" sldId="1014"/>
        </pc:sldMkLst>
      </pc:sldChg>
      <pc:sldChg chg="del">
        <pc:chgData name="Avery, Devon - Division of Assessment and Accountability Support" userId="ea78a75c-c17e-4901-bc17-b64bcd9c9f6d" providerId="ADAL" clId="{76A24AD9-1634-4A82-AE2C-019B66229CF1}" dt="2025-07-10T15:48:27.846" v="414" actId="47"/>
        <pc:sldMkLst>
          <pc:docMk/>
          <pc:sldMk cId="3240164808" sldId="1015"/>
        </pc:sldMkLst>
      </pc:sldChg>
      <pc:sldChg chg="del">
        <pc:chgData name="Avery, Devon - Division of Assessment and Accountability Support" userId="ea78a75c-c17e-4901-bc17-b64bcd9c9f6d" providerId="ADAL" clId="{76A24AD9-1634-4A82-AE2C-019B66229CF1}" dt="2025-07-10T15:48:26.906" v="412" actId="47"/>
        <pc:sldMkLst>
          <pc:docMk/>
          <pc:sldMk cId="2808967955" sldId="1016"/>
        </pc:sldMkLst>
      </pc:sldChg>
      <pc:sldChg chg="del">
        <pc:chgData name="Avery, Devon - Division of Assessment and Accountability Support" userId="ea78a75c-c17e-4901-bc17-b64bcd9c9f6d" providerId="ADAL" clId="{76A24AD9-1634-4A82-AE2C-019B66229CF1}" dt="2025-07-10T15:48:26.245" v="410" actId="47"/>
        <pc:sldMkLst>
          <pc:docMk/>
          <pc:sldMk cId="3249179585" sldId="1017"/>
        </pc:sldMkLst>
      </pc:sldChg>
      <pc:sldChg chg="del">
        <pc:chgData name="Avery, Devon - Division of Assessment and Accountability Support" userId="ea78a75c-c17e-4901-bc17-b64bcd9c9f6d" providerId="ADAL" clId="{76A24AD9-1634-4A82-AE2C-019B66229CF1}" dt="2025-07-10T15:48:29.893" v="419" actId="47"/>
        <pc:sldMkLst>
          <pc:docMk/>
          <pc:sldMk cId="1420195573" sldId="1018"/>
        </pc:sldMkLst>
      </pc:sldChg>
      <pc:sldChg chg="del">
        <pc:chgData name="Avery, Devon - Division of Assessment and Accountability Support" userId="ea78a75c-c17e-4901-bc17-b64bcd9c9f6d" providerId="ADAL" clId="{76A24AD9-1634-4A82-AE2C-019B66229CF1}" dt="2025-07-10T15:48:29.293" v="418" actId="47"/>
        <pc:sldMkLst>
          <pc:docMk/>
          <pc:sldMk cId="106005630" sldId="1019"/>
        </pc:sldMkLst>
      </pc:sldChg>
      <pc:sldChg chg="del">
        <pc:chgData name="Avery, Devon - Division of Assessment and Accountability Support" userId="ea78a75c-c17e-4901-bc17-b64bcd9c9f6d" providerId="ADAL" clId="{76A24AD9-1634-4A82-AE2C-019B66229CF1}" dt="2025-07-10T15:48:25.669" v="409" actId="47"/>
        <pc:sldMkLst>
          <pc:docMk/>
          <pc:sldMk cId="3567087825" sldId="1020"/>
        </pc:sldMkLst>
      </pc:sldChg>
      <pc:sldChg chg="add modNotesTx">
        <pc:chgData name="Avery, Devon - Division of Assessment and Accountability Support" userId="ea78a75c-c17e-4901-bc17-b64bcd9c9f6d" providerId="ADAL" clId="{76A24AD9-1634-4A82-AE2C-019B66229CF1}" dt="2025-07-10T15:48:17.772" v="407" actId="20577"/>
        <pc:sldMkLst>
          <pc:docMk/>
          <pc:sldMk cId="3158918817" sldId="1021"/>
        </pc:sldMkLst>
      </pc:sldChg>
      <pc:sldChg chg="modSp add mod ord modNotesTx">
        <pc:chgData name="Avery, Devon - Division of Assessment and Accountability Support" userId="ea78a75c-c17e-4901-bc17-b64bcd9c9f6d" providerId="ADAL" clId="{76A24AD9-1634-4A82-AE2C-019B66229CF1}" dt="2025-07-10T15:47:53.691" v="311" actId="20577"/>
        <pc:sldMkLst>
          <pc:docMk/>
          <pc:sldMk cId="478490726" sldId="1022"/>
        </pc:sldMkLst>
        <pc:spChg chg="mod">
          <ac:chgData name="Avery, Devon - Division of Assessment and Accountability Support" userId="ea78a75c-c17e-4901-bc17-b64bcd9c9f6d" providerId="ADAL" clId="{76A24AD9-1634-4A82-AE2C-019B66229CF1}" dt="2025-07-10T15:46:12.062" v="26" actId="20577"/>
          <ac:spMkLst>
            <pc:docMk/>
            <pc:sldMk cId="478490726" sldId="1022"/>
            <ac:spMk id="2" creationId="{4A54720F-4E21-922D-F092-F84342081FE6}"/>
          </ac:spMkLst>
        </pc:spChg>
        <pc:spChg chg="mod">
          <ac:chgData name="Avery, Devon - Division of Assessment and Accountability Support" userId="ea78a75c-c17e-4901-bc17-b64bcd9c9f6d" providerId="ADAL" clId="{76A24AD9-1634-4A82-AE2C-019B66229CF1}" dt="2025-07-10T15:47:33.186" v="202" actId="20577"/>
          <ac:spMkLst>
            <pc:docMk/>
            <pc:sldMk cId="478490726" sldId="1022"/>
            <ac:spMk id="6" creationId="{3DCC6E94-F52F-883C-E0B7-26EE1B5474DF}"/>
          </ac:spMkLst>
        </pc:spChg>
      </pc:sldChg>
      <pc:sldMasterChg chg="delSldLayout">
        <pc:chgData name="Avery, Devon - Division of Assessment and Accountability Support" userId="ea78a75c-c17e-4901-bc17-b64bcd9c9f6d" providerId="ADAL" clId="{76A24AD9-1634-4A82-AE2C-019B66229CF1}" dt="2025-07-10T15:48:32.870" v="424" actId="47"/>
        <pc:sldMasterMkLst>
          <pc:docMk/>
          <pc:sldMasterMk cId="2271339680" sldId="2147483648"/>
        </pc:sldMasterMkLst>
        <pc:sldLayoutChg chg="del">
          <pc:chgData name="Avery, Devon - Division of Assessment and Accountability Support" userId="ea78a75c-c17e-4901-bc17-b64bcd9c9f6d" providerId="ADAL" clId="{76A24AD9-1634-4A82-AE2C-019B66229CF1}" dt="2025-07-10T15:48:32.870" v="424" actId="47"/>
          <pc:sldLayoutMkLst>
            <pc:docMk/>
            <pc:sldMasterMk cId="2271339680" sldId="2147483648"/>
            <pc:sldLayoutMk cId="1093429735" sldId="2147483663"/>
          </pc:sldLayoutMkLst>
        </pc:sldLayoutChg>
        <pc:sldLayoutChg chg="del">
          <pc:chgData name="Avery, Devon - Division of Assessment and Accountability Support" userId="ea78a75c-c17e-4901-bc17-b64bcd9c9f6d" providerId="ADAL" clId="{76A24AD9-1634-4A82-AE2C-019B66229CF1}" dt="2025-07-10T15:45:22.434" v="1" actId="47"/>
          <pc:sldLayoutMkLst>
            <pc:docMk/>
            <pc:sldMasterMk cId="2271339680" sldId="2147483648"/>
            <pc:sldLayoutMk cId="314923344" sldId="2147483669"/>
          </pc:sldLayoutMkLst>
        </pc:sldLayoutChg>
        <pc:sldLayoutChg chg="del">
          <pc:chgData name="Avery, Devon - Division of Assessment and Accountability Support" userId="ea78a75c-c17e-4901-bc17-b64bcd9c9f6d" providerId="ADAL" clId="{76A24AD9-1634-4A82-AE2C-019B66229CF1}" dt="2025-07-10T15:45:21.466" v="0" actId="47"/>
          <pc:sldLayoutMkLst>
            <pc:docMk/>
            <pc:sldMasterMk cId="2271339680" sldId="2147483648"/>
            <pc:sldLayoutMk cId="633993762" sldId="2147483671"/>
          </pc:sldLayoutMkLst>
        </pc:sldLayoutChg>
        <pc:sldLayoutChg chg="del">
          <pc:chgData name="Avery, Devon - Division of Assessment and Accountability Support" userId="ea78a75c-c17e-4901-bc17-b64bcd9c9f6d" providerId="ADAL" clId="{76A24AD9-1634-4A82-AE2C-019B66229CF1}" dt="2025-07-10T15:45:25.265" v="7" actId="47"/>
          <pc:sldLayoutMkLst>
            <pc:docMk/>
            <pc:sldMasterMk cId="2271339680" sldId="2147483648"/>
            <pc:sldLayoutMk cId="1666747880" sldId="2147483675"/>
          </pc:sldLayoutMkLst>
        </pc:sldLayoutChg>
      </pc:sldMasterChg>
    </pc:docChg>
  </pc:docChgLst>
  <pc:docChgLst>
    <pc:chgData name="Avery, Devon - Division of Assessment and Accountability Support" userId="S::devon.avery@education.ky.gov::ea78a75c-c17e-4901-bc17-b64bcd9c9f6d" providerId="AD" clId="Web-{DE873289-2FFD-A712-FEE1-2C9C0ABDA15C}"/>
    <pc:docChg chg="modSld">
      <pc:chgData name="Avery, Devon - Division of Assessment and Accountability Support" userId="S::devon.avery@education.ky.gov::ea78a75c-c17e-4901-bc17-b64bcd9c9f6d" providerId="AD" clId="Web-{DE873289-2FFD-A712-FEE1-2C9C0ABDA15C}" dt="2025-07-30T19:46:17.610" v="1"/>
      <pc:docMkLst>
        <pc:docMk/>
      </pc:docMkLst>
      <pc:sldChg chg="modSp">
        <pc:chgData name="Avery, Devon - Division of Assessment and Accountability Support" userId="S::devon.avery@education.ky.gov::ea78a75c-c17e-4901-bc17-b64bcd9c9f6d" providerId="AD" clId="Web-{DE873289-2FFD-A712-FEE1-2C9C0ABDA15C}" dt="2025-07-30T19:46:17.610" v="1"/>
        <pc:sldMkLst>
          <pc:docMk/>
          <pc:sldMk cId="3158918817" sldId="1021"/>
        </pc:sldMkLst>
        <pc:spChg chg="ord">
          <ac:chgData name="Avery, Devon - Division of Assessment and Accountability Support" userId="S::devon.avery@education.ky.gov::ea78a75c-c17e-4901-bc17-b64bcd9c9f6d" providerId="AD" clId="Web-{DE873289-2FFD-A712-FEE1-2C9C0ABDA15C}" dt="2025-07-30T19:46:17.610" v="1"/>
          <ac:spMkLst>
            <pc:docMk/>
            <pc:sldMk cId="3158918817" sldId="1021"/>
            <ac:spMk id="3" creationId="{41887282-1D61-E5A3-45ED-7AA4DA21D6A4}"/>
          </ac:spMkLst>
        </pc:spChg>
      </pc:sldChg>
      <pc:sldChg chg="modSp">
        <pc:chgData name="Avery, Devon - Division of Assessment and Accountability Support" userId="S::devon.avery@education.ky.gov::ea78a75c-c17e-4901-bc17-b64bcd9c9f6d" providerId="AD" clId="Web-{DE873289-2FFD-A712-FEE1-2C9C0ABDA15C}" dt="2025-07-30T19:46:12.704" v="0"/>
        <pc:sldMkLst>
          <pc:docMk/>
          <pc:sldMk cId="478490726" sldId="1022"/>
        </pc:sldMkLst>
        <pc:spChg chg="ord">
          <ac:chgData name="Avery, Devon - Division of Assessment and Accountability Support" userId="S::devon.avery@education.ky.gov::ea78a75c-c17e-4901-bc17-b64bcd9c9f6d" providerId="AD" clId="Web-{DE873289-2FFD-A712-FEE1-2C9C0ABDA15C}" dt="2025-07-30T19:46:12.704" v="0"/>
          <ac:spMkLst>
            <pc:docMk/>
            <pc:sldMk cId="478490726" sldId="1022"/>
            <ac:spMk id="2" creationId="{4A54720F-4E21-922D-F092-F84342081FE6}"/>
          </ac:spMkLst>
        </pc:spChg>
      </pc:sldChg>
    </pc:docChg>
  </pc:docChgLst>
  <pc:docChgLst>
    <pc:chgData name="Avery, Devon - Division of Assessment and Accountability Support" userId="S::devon.avery@education.ky.gov::ea78a75c-c17e-4901-bc17-b64bcd9c9f6d" providerId="AD" clId="Web-{2A8DC842-6FD5-65E2-7D3A-D4BF368F8870}"/>
    <pc:docChg chg="addSld delSld">
      <pc:chgData name="Avery, Devon - Division of Assessment and Accountability Support" userId="S::devon.avery@education.ky.gov::ea78a75c-c17e-4901-bc17-b64bcd9c9f6d" providerId="AD" clId="Web-{2A8DC842-6FD5-65E2-7D3A-D4BF368F8870}" dt="2025-07-30T19:40:20.192" v="7"/>
      <pc:docMkLst>
        <pc:docMk/>
      </pc:docMkLst>
      <pc:sldChg chg="del">
        <pc:chgData name="Avery, Devon - Division of Assessment and Accountability Support" userId="S::devon.avery@education.ky.gov::ea78a75c-c17e-4901-bc17-b64bcd9c9f6d" providerId="AD" clId="Web-{2A8DC842-6FD5-65E2-7D3A-D4BF368F8870}" dt="2025-07-30T19:39:31.956" v="3"/>
        <pc:sldMkLst>
          <pc:docMk/>
          <pc:sldMk cId="2530290787" sldId="289"/>
        </pc:sldMkLst>
      </pc:sldChg>
      <pc:sldChg chg="del">
        <pc:chgData name="Avery, Devon - Division of Assessment and Accountability Support" userId="S::devon.avery@education.ky.gov::ea78a75c-c17e-4901-bc17-b64bcd9c9f6d" providerId="AD" clId="Web-{2A8DC842-6FD5-65E2-7D3A-D4BF368F8870}" dt="2025-07-30T19:40:20.192" v="7"/>
        <pc:sldMkLst>
          <pc:docMk/>
          <pc:sldMk cId="903772843" sldId="292"/>
        </pc:sldMkLst>
      </pc:sldChg>
      <pc:sldChg chg="del">
        <pc:chgData name="Avery, Devon - Division of Assessment and Accountability Support" userId="S::devon.avery@education.ky.gov::ea78a75c-c17e-4901-bc17-b64bcd9c9f6d" providerId="AD" clId="Web-{2A8DC842-6FD5-65E2-7D3A-D4BF368F8870}" dt="2025-07-30T19:39:56.785" v="5"/>
        <pc:sldMkLst>
          <pc:docMk/>
          <pc:sldMk cId="481429057" sldId="293"/>
        </pc:sldMkLst>
      </pc:sldChg>
      <pc:sldChg chg="del">
        <pc:chgData name="Avery, Devon - Division of Assessment and Accountability Support" userId="S::devon.avery@education.ky.gov::ea78a75c-c17e-4901-bc17-b64bcd9c9f6d" providerId="AD" clId="Web-{2A8DC842-6FD5-65E2-7D3A-D4BF368F8870}" dt="2025-07-30T19:39:02.502" v="1"/>
        <pc:sldMkLst>
          <pc:docMk/>
          <pc:sldMk cId="1497244965" sldId="1006"/>
        </pc:sldMkLst>
      </pc:sldChg>
      <pc:sldChg chg="add">
        <pc:chgData name="Avery, Devon - Division of Assessment and Accountability Support" userId="S::devon.avery@education.ky.gov::ea78a75c-c17e-4901-bc17-b64bcd9c9f6d" providerId="AD" clId="Web-{2A8DC842-6FD5-65E2-7D3A-D4BF368F8870}" dt="2025-07-30T19:38:59.424" v="0"/>
        <pc:sldMkLst>
          <pc:docMk/>
          <pc:sldMk cId="2090824248" sldId="1023"/>
        </pc:sldMkLst>
      </pc:sldChg>
      <pc:sldChg chg="add">
        <pc:chgData name="Avery, Devon - Division of Assessment and Accountability Support" userId="S::devon.avery@education.ky.gov::ea78a75c-c17e-4901-bc17-b64bcd9c9f6d" providerId="AD" clId="Web-{2A8DC842-6FD5-65E2-7D3A-D4BF368F8870}" dt="2025-07-30T19:39:28.753" v="2"/>
        <pc:sldMkLst>
          <pc:docMk/>
          <pc:sldMk cId="1938519301" sldId="1024"/>
        </pc:sldMkLst>
      </pc:sldChg>
      <pc:sldChg chg="add">
        <pc:chgData name="Avery, Devon - Division of Assessment and Accountability Support" userId="S::devon.avery@education.ky.gov::ea78a75c-c17e-4901-bc17-b64bcd9c9f6d" providerId="AD" clId="Web-{2A8DC842-6FD5-65E2-7D3A-D4BF368F8870}" dt="2025-07-30T19:39:52.504" v="4"/>
        <pc:sldMkLst>
          <pc:docMk/>
          <pc:sldMk cId="2818833271" sldId="1025"/>
        </pc:sldMkLst>
      </pc:sldChg>
      <pc:sldChg chg="add">
        <pc:chgData name="Avery, Devon - Division of Assessment and Accountability Support" userId="S::devon.avery@education.ky.gov::ea78a75c-c17e-4901-bc17-b64bcd9c9f6d" providerId="AD" clId="Web-{2A8DC842-6FD5-65E2-7D3A-D4BF368F8870}" dt="2025-07-30T19:40:16.880" v="6"/>
        <pc:sldMkLst>
          <pc:docMk/>
          <pc:sldMk cId="3963146831" sldId="1026"/>
        </pc:sldMkLst>
      </pc:sldChg>
    </pc:docChg>
  </pc:docChgLst>
  <pc:docChgLst>
    <pc:chgData name="Avery, Devon - Division of Assessment and Accountability Support" userId="S::devon.avery@education.ky.gov::ea78a75c-c17e-4901-bc17-b64bcd9c9f6d" providerId="AD" clId="Web-{8A85E5E5-A53D-950C-5464-D992591B1C79}"/>
    <pc:docChg chg="modSld">
      <pc:chgData name="Avery, Devon - Division of Assessment and Accountability Support" userId="S::devon.avery@education.ky.gov::ea78a75c-c17e-4901-bc17-b64bcd9c9f6d" providerId="AD" clId="Web-{8A85E5E5-A53D-950C-5464-D992591B1C79}" dt="2025-07-31T16:05:28.436" v="0"/>
      <pc:docMkLst>
        <pc:docMk/>
      </pc:docMkLst>
      <pc:sldChg chg="modNotes">
        <pc:chgData name="Avery, Devon - Division of Assessment and Accountability Support" userId="S::devon.avery@education.ky.gov::ea78a75c-c17e-4901-bc17-b64bcd9c9f6d" providerId="AD" clId="Web-{8A85E5E5-A53D-950C-5464-D992591B1C79}" dt="2025-07-31T16:05:28.436" v="0"/>
        <pc:sldMkLst>
          <pc:docMk/>
          <pc:sldMk cId="3158918817" sldId="1021"/>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C2C4D-7D75-44B1-A599-870C23D55B09}"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35BA2518-5808-4C5C-A0CC-2AE5E4468659}">
      <dgm:prSet/>
      <dgm:spPr/>
      <dgm:t>
        <a:bodyPr/>
        <a:lstStyle/>
        <a:p>
          <a:r>
            <a:rPr lang="en-US"/>
            <a:t>Seating chart should include:</a:t>
          </a:r>
        </a:p>
      </dgm:t>
    </dgm:pt>
    <dgm:pt modelId="{22CD99D3-DD6D-4DDA-A0D4-A8E612CDF45F}" type="parTrans" cxnId="{D83B2335-485E-4C33-B52B-6A1E3CFB4289}">
      <dgm:prSet/>
      <dgm:spPr/>
      <dgm:t>
        <a:bodyPr/>
        <a:lstStyle/>
        <a:p>
          <a:endParaRPr lang="en-US"/>
        </a:p>
      </dgm:t>
    </dgm:pt>
    <dgm:pt modelId="{DCAEF32A-ACA6-4018-9CE0-7A67E7C76164}" type="sibTrans" cxnId="{D83B2335-485E-4C33-B52B-6A1E3CFB4289}">
      <dgm:prSet/>
      <dgm:spPr/>
      <dgm:t>
        <a:bodyPr/>
        <a:lstStyle/>
        <a:p>
          <a:endParaRPr lang="en-US"/>
        </a:p>
      </dgm:t>
    </dgm:pt>
    <dgm:pt modelId="{65B84759-DAC1-4C92-83FD-DD850C9FC1B2}">
      <dgm:prSet/>
      <dgm:spPr/>
      <dgm:t>
        <a:bodyPr/>
        <a:lstStyle/>
        <a:p>
          <a:r>
            <a:rPr lang="en-US"/>
            <a:t>Test name</a:t>
          </a:r>
        </a:p>
      </dgm:t>
    </dgm:pt>
    <dgm:pt modelId="{A999A246-FE1A-4808-8DF2-BA4F5346EA34}" type="parTrans" cxnId="{D01367E2-1FBE-48D4-8AEA-8110A4F5AE2F}">
      <dgm:prSet/>
      <dgm:spPr/>
      <dgm:t>
        <a:bodyPr/>
        <a:lstStyle/>
        <a:p>
          <a:endParaRPr lang="en-US"/>
        </a:p>
      </dgm:t>
    </dgm:pt>
    <dgm:pt modelId="{F421EAA7-CA36-474B-8E3F-0413173F2DE2}" type="sibTrans" cxnId="{D01367E2-1FBE-48D4-8AEA-8110A4F5AE2F}">
      <dgm:prSet/>
      <dgm:spPr/>
      <dgm:t>
        <a:bodyPr/>
        <a:lstStyle/>
        <a:p>
          <a:endParaRPr lang="en-US"/>
        </a:p>
      </dgm:t>
    </dgm:pt>
    <dgm:pt modelId="{D2B4526C-FB5D-447F-93CB-4DB601889708}">
      <dgm:prSet/>
      <dgm:spPr/>
      <dgm:t>
        <a:bodyPr/>
        <a:lstStyle/>
        <a:p>
          <a:r>
            <a:rPr lang="en-US"/>
            <a:t>District/school</a:t>
          </a:r>
        </a:p>
      </dgm:t>
    </dgm:pt>
    <dgm:pt modelId="{6ABB51F0-E437-4815-B8C2-9727DFCAF05D}" type="parTrans" cxnId="{22440CE7-66CC-4265-9BDC-D31D45302B35}">
      <dgm:prSet/>
      <dgm:spPr/>
      <dgm:t>
        <a:bodyPr/>
        <a:lstStyle/>
        <a:p>
          <a:endParaRPr lang="en-US"/>
        </a:p>
      </dgm:t>
    </dgm:pt>
    <dgm:pt modelId="{3F8B3AD9-B068-455A-8C2D-BA507BF50671}" type="sibTrans" cxnId="{22440CE7-66CC-4265-9BDC-D31D45302B35}">
      <dgm:prSet/>
      <dgm:spPr/>
      <dgm:t>
        <a:bodyPr/>
        <a:lstStyle/>
        <a:p>
          <a:endParaRPr lang="en-US"/>
        </a:p>
      </dgm:t>
    </dgm:pt>
    <dgm:pt modelId="{0262F606-F7EF-4AB0-B02E-CF620E8C2145}">
      <dgm:prSet/>
      <dgm:spPr/>
      <dgm:t>
        <a:bodyPr/>
        <a:lstStyle/>
        <a:p>
          <a:r>
            <a:rPr lang="en-US"/>
            <a:t>Date</a:t>
          </a:r>
        </a:p>
      </dgm:t>
    </dgm:pt>
    <dgm:pt modelId="{5F3FD5B5-E208-4FC9-B27C-F342AA8B942A}" type="parTrans" cxnId="{2EFAB63B-26C1-43B4-AE6E-10748491C0B3}">
      <dgm:prSet/>
      <dgm:spPr/>
      <dgm:t>
        <a:bodyPr/>
        <a:lstStyle/>
        <a:p>
          <a:endParaRPr lang="en-US"/>
        </a:p>
      </dgm:t>
    </dgm:pt>
    <dgm:pt modelId="{AA48456A-05FA-4EB0-81A7-6BFE3A53859E}" type="sibTrans" cxnId="{2EFAB63B-26C1-43B4-AE6E-10748491C0B3}">
      <dgm:prSet/>
      <dgm:spPr/>
      <dgm:t>
        <a:bodyPr/>
        <a:lstStyle/>
        <a:p>
          <a:endParaRPr lang="en-US"/>
        </a:p>
      </dgm:t>
    </dgm:pt>
    <dgm:pt modelId="{50C5D1E3-EC2A-4DF6-AABB-13702D0A016B}">
      <dgm:prSet/>
      <dgm:spPr/>
      <dgm:t>
        <a:bodyPr/>
        <a:lstStyle/>
        <a:p>
          <a:r>
            <a:rPr lang="en-US"/>
            <a:t>Room number</a:t>
          </a:r>
        </a:p>
      </dgm:t>
    </dgm:pt>
    <dgm:pt modelId="{66F1F9BB-19AC-419D-BC12-7180751E8581}" type="parTrans" cxnId="{43FF6DD0-DAD6-4A68-9613-3E9C930CA7DC}">
      <dgm:prSet/>
      <dgm:spPr/>
      <dgm:t>
        <a:bodyPr/>
        <a:lstStyle/>
        <a:p>
          <a:endParaRPr lang="en-US"/>
        </a:p>
      </dgm:t>
    </dgm:pt>
    <dgm:pt modelId="{43A7C1F2-F305-4EB5-9D30-2CE62101AD39}" type="sibTrans" cxnId="{43FF6DD0-DAD6-4A68-9613-3E9C930CA7DC}">
      <dgm:prSet/>
      <dgm:spPr/>
      <dgm:t>
        <a:bodyPr/>
        <a:lstStyle/>
        <a:p>
          <a:endParaRPr lang="en-US"/>
        </a:p>
      </dgm:t>
    </dgm:pt>
    <dgm:pt modelId="{7AF214EA-0428-479C-B063-B548DFA15970}">
      <dgm:prSet/>
      <dgm:spPr/>
      <dgm:t>
        <a:bodyPr/>
        <a:lstStyle/>
        <a:p>
          <a:r>
            <a:rPr lang="en-US"/>
            <a:t>Content area</a:t>
          </a:r>
        </a:p>
      </dgm:t>
    </dgm:pt>
    <dgm:pt modelId="{5C336F0A-7C4A-4221-8A2A-AAD6A6555223}" type="parTrans" cxnId="{CAECAE96-9A51-471B-BCA1-D6AD95DE0FF9}">
      <dgm:prSet/>
      <dgm:spPr/>
      <dgm:t>
        <a:bodyPr/>
        <a:lstStyle/>
        <a:p>
          <a:endParaRPr lang="en-US"/>
        </a:p>
      </dgm:t>
    </dgm:pt>
    <dgm:pt modelId="{CF53F8C3-BA06-4AF2-BB9F-7743F6B81DC4}" type="sibTrans" cxnId="{CAECAE96-9A51-471B-BCA1-D6AD95DE0FF9}">
      <dgm:prSet/>
      <dgm:spPr/>
      <dgm:t>
        <a:bodyPr/>
        <a:lstStyle/>
        <a:p>
          <a:endParaRPr lang="en-US"/>
        </a:p>
      </dgm:t>
    </dgm:pt>
    <dgm:pt modelId="{73853FA8-1054-495F-8B33-609D39F43D3A}">
      <dgm:prSet/>
      <dgm:spPr/>
      <dgm:t>
        <a:bodyPr/>
        <a:lstStyle/>
        <a:p>
          <a:r>
            <a:rPr lang="en-US"/>
            <a:t>Student name(s)</a:t>
          </a:r>
        </a:p>
      </dgm:t>
    </dgm:pt>
    <dgm:pt modelId="{0F60A79E-8A0B-4B1B-B00B-98E52EA78B43}" type="parTrans" cxnId="{BA03A702-9AA4-4D93-A02E-3BCE1ADC3D88}">
      <dgm:prSet/>
      <dgm:spPr/>
      <dgm:t>
        <a:bodyPr/>
        <a:lstStyle/>
        <a:p>
          <a:endParaRPr lang="en-US"/>
        </a:p>
      </dgm:t>
    </dgm:pt>
    <dgm:pt modelId="{A61514D6-0D68-4FF5-A14A-F4BA8A242113}" type="sibTrans" cxnId="{BA03A702-9AA4-4D93-A02E-3BCE1ADC3D88}">
      <dgm:prSet/>
      <dgm:spPr/>
      <dgm:t>
        <a:bodyPr/>
        <a:lstStyle/>
        <a:p>
          <a:endParaRPr lang="en-US"/>
        </a:p>
      </dgm:t>
    </dgm:pt>
    <dgm:pt modelId="{CBFD0A85-BC11-4099-9028-9E71ED4F1DFB}">
      <dgm:prSet/>
      <dgm:spPr/>
      <dgm:t>
        <a:bodyPr/>
        <a:lstStyle/>
        <a:p>
          <a:r>
            <a:rPr lang="en-US"/>
            <a:t>Name of testing staff</a:t>
          </a:r>
        </a:p>
      </dgm:t>
    </dgm:pt>
    <dgm:pt modelId="{2031F1F8-8509-4624-A924-6FF4C3ECBD26}" type="parTrans" cxnId="{FE1E4BBB-9CD2-4998-B197-896AA5392EE5}">
      <dgm:prSet/>
      <dgm:spPr/>
      <dgm:t>
        <a:bodyPr/>
        <a:lstStyle/>
        <a:p>
          <a:endParaRPr lang="en-US"/>
        </a:p>
      </dgm:t>
    </dgm:pt>
    <dgm:pt modelId="{3125BE96-6025-4FA9-B7B4-F053CEC75574}" type="sibTrans" cxnId="{FE1E4BBB-9CD2-4998-B197-896AA5392EE5}">
      <dgm:prSet/>
      <dgm:spPr/>
      <dgm:t>
        <a:bodyPr/>
        <a:lstStyle/>
        <a:p>
          <a:endParaRPr lang="en-US"/>
        </a:p>
      </dgm:t>
    </dgm:pt>
    <dgm:pt modelId="{73788312-2BA3-4B05-94E6-6371B33B6202}">
      <dgm:prSet/>
      <dgm:spPr/>
      <dgm:t>
        <a:bodyPr/>
        <a:lstStyle/>
        <a:p>
          <a:r>
            <a:rPr lang="en-US"/>
            <a:t>Room layout</a:t>
          </a:r>
        </a:p>
      </dgm:t>
    </dgm:pt>
    <dgm:pt modelId="{909E2BB5-2322-4FB4-A6B4-7672D75C0B9A}" type="parTrans" cxnId="{DF943AF7-0AB3-47FC-A7AB-5B48FEAB6BB2}">
      <dgm:prSet/>
      <dgm:spPr/>
      <dgm:t>
        <a:bodyPr/>
        <a:lstStyle/>
        <a:p>
          <a:endParaRPr lang="en-US"/>
        </a:p>
      </dgm:t>
    </dgm:pt>
    <dgm:pt modelId="{7872833B-3558-43E7-AED1-5A825C3CAB53}" type="sibTrans" cxnId="{DF943AF7-0AB3-47FC-A7AB-5B48FEAB6BB2}">
      <dgm:prSet/>
      <dgm:spPr/>
      <dgm:t>
        <a:bodyPr/>
        <a:lstStyle/>
        <a:p>
          <a:endParaRPr lang="en-US"/>
        </a:p>
      </dgm:t>
    </dgm:pt>
    <dgm:pt modelId="{66E1156F-2CE9-4823-A57D-628EA595FF93}" type="pres">
      <dgm:prSet presAssocID="{37BC2C4D-7D75-44B1-A599-870C23D55B09}" presName="vert0" presStyleCnt="0">
        <dgm:presLayoutVars>
          <dgm:dir/>
          <dgm:animOne val="branch"/>
          <dgm:animLvl val="lvl"/>
        </dgm:presLayoutVars>
      </dgm:prSet>
      <dgm:spPr/>
    </dgm:pt>
    <dgm:pt modelId="{956191EA-0FED-41D3-8738-67B484D03ACD}" type="pres">
      <dgm:prSet presAssocID="{35BA2518-5808-4C5C-A0CC-2AE5E4468659}" presName="thickLine" presStyleLbl="alignNode1" presStyleIdx="0" presStyleCnt="1"/>
      <dgm:spPr/>
    </dgm:pt>
    <dgm:pt modelId="{8CF6FFFA-09F8-4459-B53E-65B1AA2CD5CC}" type="pres">
      <dgm:prSet presAssocID="{35BA2518-5808-4C5C-A0CC-2AE5E4468659}" presName="horz1" presStyleCnt="0"/>
      <dgm:spPr/>
    </dgm:pt>
    <dgm:pt modelId="{32A1E303-8A50-4A89-B693-78CC40464431}" type="pres">
      <dgm:prSet presAssocID="{35BA2518-5808-4C5C-A0CC-2AE5E4468659}" presName="tx1" presStyleLbl="revTx" presStyleIdx="0" presStyleCnt="9"/>
      <dgm:spPr/>
    </dgm:pt>
    <dgm:pt modelId="{71920711-C5F5-47DC-8B98-155C9D2D4847}" type="pres">
      <dgm:prSet presAssocID="{35BA2518-5808-4C5C-A0CC-2AE5E4468659}" presName="vert1" presStyleCnt="0"/>
      <dgm:spPr/>
    </dgm:pt>
    <dgm:pt modelId="{195FBE64-3EDE-46B3-B7E7-4CF433770A42}" type="pres">
      <dgm:prSet presAssocID="{65B84759-DAC1-4C92-83FD-DD850C9FC1B2}" presName="vertSpace2a" presStyleCnt="0"/>
      <dgm:spPr/>
    </dgm:pt>
    <dgm:pt modelId="{916FD595-AB73-4027-88C2-0E8C74F37B1B}" type="pres">
      <dgm:prSet presAssocID="{65B84759-DAC1-4C92-83FD-DD850C9FC1B2}" presName="horz2" presStyleCnt="0"/>
      <dgm:spPr/>
    </dgm:pt>
    <dgm:pt modelId="{39991ECE-9D7D-4638-9F89-9A68626DA743}" type="pres">
      <dgm:prSet presAssocID="{65B84759-DAC1-4C92-83FD-DD850C9FC1B2}" presName="horzSpace2" presStyleCnt="0"/>
      <dgm:spPr/>
    </dgm:pt>
    <dgm:pt modelId="{A8148039-C464-4992-9973-D74F3588F72E}" type="pres">
      <dgm:prSet presAssocID="{65B84759-DAC1-4C92-83FD-DD850C9FC1B2}" presName="tx2" presStyleLbl="revTx" presStyleIdx="1" presStyleCnt="9"/>
      <dgm:spPr/>
    </dgm:pt>
    <dgm:pt modelId="{21DD439F-7339-4479-81AC-80DC304858EC}" type="pres">
      <dgm:prSet presAssocID="{65B84759-DAC1-4C92-83FD-DD850C9FC1B2}" presName="vert2" presStyleCnt="0"/>
      <dgm:spPr/>
    </dgm:pt>
    <dgm:pt modelId="{2F280699-81DB-49A1-930E-64C57B8CF681}" type="pres">
      <dgm:prSet presAssocID="{65B84759-DAC1-4C92-83FD-DD850C9FC1B2}" presName="thinLine2b" presStyleLbl="callout" presStyleIdx="0" presStyleCnt="8"/>
      <dgm:spPr/>
    </dgm:pt>
    <dgm:pt modelId="{9A0CC562-3386-4C7B-8E2D-7E204B9D0B13}" type="pres">
      <dgm:prSet presAssocID="{65B84759-DAC1-4C92-83FD-DD850C9FC1B2}" presName="vertSpace2b" presStyleCnt="0"/>
      <dgm:spPr/>
    </dgm:pt>
    <dgm:pt modelId="{60D002A6-0E37-4E45-85B7-CC79E1A61AE0}" type="pres">
      <dgm:prSet presAssocID="{D2B4526C-FB5D-447F-93CB-4DB601889708}" presName="horz2" presStyleCnt="0"/>
      <dgm:spPr/>
    </dgm:pt>
    <dgm:pt modelId="{8D4FD072-EE88-4990-B300-E60420B989F6}" type="pres">
      <dgm:prSet presAssocID="{D2B4526C-FB5D-447F-93CB-4DB601889708}" presName="horzSpace2" presStyleCnt="0"/>
      <dgm:spPr/>
    </dgm:pt>
    <dgm:pt modelId="{90E063F1-055F-412D-8375-5504B1F1FF98}" type="pres">
      <dgm:prSet presAssocID="{D2B4526C-FB5D-447F-93CB-4DB601889708}" presName="tx2" presStyleLbl="revTx" presStyleIdx="2" presStyleCnt="9"/>
      <dgm:spPr/>
    </dgm:pt>
    <dgm:pt modelId="{76D008D0-ACB5-4BA5-9AB7-9BFB44FF6350}" type="pres">
      <dgm:prSet presAssocID="{D2B4526C-FB5D-447F-93CB-4DB601889708}" presName="vert2" presStyleCnt="0"/>
      <dgm:spPr/>
    </dgm:pt>
    <dgm:pt modelId="{C1C3599E-C632-4976-92F6-32F2EAFB4282}" type="pres">
      <dgm:prSet presAssocID="{D2B4526C-FB5D-447F-93CB-4DB601889708}" presName="thinLine2b" presStyleLbl="callout" presStyleIdx="1" presStyleCnt="8"/>
      <dgm:spPr/>
    </dgm:pt>
    <dgm:pt modelId="{38A1D20B-6D1C-4A7A-8F04-BD02AFF2D29A}" type="pres">
      <dgm:prSet presAssocID="{D2B4526C-FB5D-447F-93CB-4DB601889708}" presName="vertSpace2b" presStyleCnt="0"/>
      <dgm:spPr/>
    </dgm:pt>
    <dgm:pt modelId="{CFA1EE0F-085E-4308-A4B7-91CE3B28711F}" type="pres">
      <dgm:prSet presAssocID="{0262F606-F7EF-4AB0-B02E-CF620E8C2145}" presName="horz2" presStyleCnt="0"/>
      <dgm:spPr/>
    </dgm:pt>
    <dgm:pt modelId="{B01BAF42-890C-456E-A8CE-89D0F3850CD4}" type="pres">
      <dgm:prSet presAssocID="{0262F606-F7EF-4AB0-B02E-CF620E8C2145}" presName="horzSpace2" presStyleCnt="0"/>
      <dgm:spPr/>
    </dgm:pt>
    <dgm:pt modelId="{5650B956-E614-4715-83EB-63BA1D7C3C25}" type="pres">
      <dgm:prSet presAssocID="{0262F606-F7EF-4AB0-B02E-CF620E8C2145}" presName="tx2" presStyleLbl="revTx" presStyleIdx="3" presStyleCnt="9"/>
      <dgm:spPr/>
    </dgm:pt>
    <dgm:pt modelId="{4A8334B3-493A-4DEC-AEE7-655E72C7AFDC}" type="pres">
      <dgm:prSet presAssocID="{0262F606-F7EF-4AB0-B02E-CF620E8C2145}" presName="vert2" presStyleCnt="0"/>
      <dgm:spPr/>
    </dgm:pt>
    <dgm:pt modelId="{A6BD656A-49B2-4F64-879F-106001E31B52}" type="pres">
      <dgm:prSet presAssocID="{0262F606-F7EF-4AB0-B02E-CF620E8C2145}" presName="thinLine2b" presStyleLbl="callout" presStyleIdx="2" presStyleCnt="8"/>
      <dgm:spPr/>
    </dgm:pt>
    <dgm:pt modelId="{D45DE86F-171E-4DDF-930E-DD8812265878}" type="pres">
      <dgm:prSet presAssocID="{0262F606-F7EF-4AB0-B02E-CF620E8C2145}" presName="vertSpace2b" presStyleCnt="0"/>
      <dgm:spPr/>
    </dgm:pt>
    <dgm:pt modelId="{F8404E46-AC4C-42AD-A9AA-BFFB807C992D}" type="pres">
      <dgm:prSet presAssocID="{50C5D1E3-EC2A-4DF6-AABB-13702D0A016B}" presName="horz2" presStyleCnt="0"/>
      <dgm:spPr/>
    </dgm:pt>
    <dgm:pt modelId="{6782FCB5-C72C-4F79-AC5D-B0F1493A5FA7}" type="pres">
      <dgm:prSet presAssocID="{50C5D1E3-EC2A-4DF6-AABB-13702D0A016B}" presName="horzSpace2" presStyleCnt="0"/>
      <dgm:spPr/>
    </dgm:pt>
    <dgm:pt modelId="{67FC9AE7-7DC2-41BB-8F47-A7FE52296EB8}" type="pres">
      <dgm:prSet presAssocID="{50C5D1E3-EC2A-4DF6-AABB-13702D0A016B}" presName="tx2" presStyleLbl="revTx" presStyleIdx="4" presStyleCnt="9"/>
      <dgm:spPr/>
    </dgm:pt>
    <dgm:pt modelId="{51A69B0F-19ED-4F4E-A464-AE5D6438431F}" type="pres">
      <dgm:prSet presAssocID="{50C5D1E3-EC2A-4DF6-AABB-13702D0A016B}" presName="vert2" presStyleCnt="0"/>
      <dgm:spPr/>
    </dgm:pt>
    <dgm:pt modelId="{C249A8CC-FC93-466E-8D70-610336AFB1FE}" type="pres">
      <dgm:prSet presAssocID="{50C5D1E3-EC2A-4DF6-AABB-13702D0A016B}" presName="thinLine2b" presStyleLbl="callout" presStyleIdx="3" presStyleCnt="8"/>
      <dgm:spPr/>
    </dgm:pt>
    <dgm:pt modelId="{6FF2D961-925A-433F-A34B-27E0CA594799}" type="pres">
      <dgm:prSet presAssocID="{50C5D1E3-EC2A-4DF6-AABB-13702D0A016B}" presName="vertSpace2b" presStyleCnt="0"/>
      <dgm:spPr/>
    </dgm:pt>
    <dgm:pt modelId="{13B6AAE1-7D27-4DD5-A5FE-2E2468564F03}" type="pres">
      <dgm:prSet presAssocID="{7AF214EA-0428-479C-B063-B548DFA15970}" presName="horz2" presStyleCnt="0"/>
      <dgm:spPr/>
    </dgm:pt>
    <dgm:pt modelId="{508F2827-A31D-4072-9E27-A8E3C8790A92}" type="pres">
      <dgm:prSet presAssocID="{7AF214EA-0428-479C-B063-B548DFA15970}" presName="horzSpace2" presStyleCnt="0"/>
      <dgm:spPr/>
    </dgm:pt>
    <dgm:pt modelId="{2401ECA3-7B58-4130-BFFD-6494AF455C85}" type="pres">
      <dgm:prSet presAssocID="{7AF214EA-0428-479C-B063-B548DFA15970}" presName="tx2" presStyleLbl="revTx" presStyleIdx="5" presStyleCnt="9"/>
      <dgm:spPr/>
    </dgm:pt>
    <dgm:pt modelId="{D428152A-C993-40C9-8409-635A8C0CB176}" type="pres">
      <dgm:prSet presAssocID="{7AF214EA-0428-479C-B063-B548DFA15970}" presName="vert2" presStyleCnt="0"/>
      <dgm:spPr/>
    </dgm:pt>
    <dgm:pt modelId="{1F3FF34B-3602-45D8-AEE0-151E399E7914}" type="pres">
      <dgm:prSet presAssocID="{7AF214EA-0428-479C-B063-B548DFA15970}" presName="thinLine2b" presStyleLbl="callout" presStyleIdx="4" presStyleCnt="8"/>
      <dgm:spPr/>
    </dgm:pt>
    <dgm:pt modelId="{C8AE2F1F-D853-4656-A871-47EA7E7241D9}" type="pres">
      <dgm:prSet presAssocID="{7AF214EA-0428-479C-B063-B548DFA15970}" presName="vertSpace2b" presStyleCnt="0"/>
      <dgm:spPr/>
    </dgm:pt>
    <dgm:pt modelId="{D00F85D5-CB0A-4D1D-9862-2F4F5344B463}" type="pres">
      <dgm:prSet presAssocID="{73853FA8-1054-495F-8B33-609D39F43D3A}" presName="horz2" presStyleCnt="0"/>
      <dgm:spPr/>
    </dgm:pt>
    <dgm:pt modelId="{4C5019FF-7948-47DC-BDFD-8FF12C39C311}" type="pres">
      <dgm:prSet presAssocID="{73853FA8-1054-495F-8B33-609D39F43D3A}" presName="horzSpace2" presStyleCnt="0"/>
      <dgm:spPr/>
    </dgm:pt>
    <dgm:pt modelId="{C6614FB4-122B-48A8-BBB9-E4F062FE3B2A}" type="pres">
      <dgm:prSet presAssocID="{73853FA8-1054-495F-8B33-609D39F43D3A}" presName="tx2" presStyleLbl="revTx" presStyleIdx="6" presStyleCnt="9"/>
      <dgm:spPr/>
    </dgm:pt>
    <dgm:pt modelId="{577EFCDA-EB18-46C2-86E5-93265D553012}" type="pres">
      <dgm:prSet presAssocID="{73853FA8-1054-495F-8B33-609D39F43D3A}" presName="vert2" presStyleCnt="0"/>
      <dgm:spPr/>
    </dgm:pt>
    <dgm:pt modelId="{390E0E34-2493-42D3-9BE1-8A2DA369AFB2}" type="pres">
      <dgm:prSet presAssocID="{73853FA8-1054-495F-8B33-609D39F43D3A}" presName="thinLine2b" presStyleLbl="callout" presStyleIdx="5" presStyleCnt="8"/>
      <dgm:spPr/>
    </dgm:pt>
    <dgm:pt modelId="{13AE7F05-D6AD-4B8A-96B2-EC247AD226F2}" type="pres">
      <dgm:prSet presAssocID="{73853FA8-1054-495F-8B33-609D39F43D3A}" presName="vertSpace2b" presStyleCnt="0"/>
      <dgm:spPr/>
    </dgm:pt>
    <dgm:pt modelId="{B353C379-B200-470C-BE53-B646CC547FAD}" type="pres">
      <dgm:prSet presAssocID="{CBFD0A85-BC11-4099-9028-9E71ED4F1DFB}" presName="horz2" presStyleCnt="0"/>
      <dgm:spPr/>
    </dgm:pt>
    <dgm:pt modelId="{071DDB3E-A78A-4791-A2C7-D344ADD1EE1C}" type="pres">
      <dgm:prSet presAssocID="{CBFD0A85-BC11-4099-9028-9E71ED4F1DFB}" presName="horzSpace2" presStyleCnt="0"/>
      <dgm:spPr/>
    </dgm:pt>
    <dgm:pt modelId="{721947A0-8233-48F8-8D9A-95C41B72A600}" type="pres">
      <dgm:prSet presAssocID="{CBFD0A85-BC11-4099-9028-9E71ED4F1DFB}" presName="tx2" presStyleLbl="revTx" presStyleIdx="7" presStyleCnt="9"/>
      <dgm:spPr/>
    </dgm:pt>
    <dgm:pt modelId="{38ECF618-1600-4420-A36D-6CF0AD66AD66}" type="pres">
      <dgm:prSet presAssocID="{CBFD0A85-BC11-4099-9028-9E71ED4F1DFB}" presName="vert2" presStyleCnt="0"/>
      <dgm:spPr/>
    </dgm:pt>
    <dgm:pt modelId="{8F1509DE-ECF3-43B4-BA0B-0AFD22292274}" type="pres">
      <dgm:prSet presAssocID="{CBFD0A85-BC11-4099-9028-9E71ED4F1DFB}" presName="thinLine2b" presStyleLbl="callout" presStyleIdx="6" presStyleCnt="8"/>
      <dgm:spPr/>
    </dgm:pt>
    <dgm:pt modelId="{B6327B99-F0A1-4B4A-A535-1646D2CBF63A}" type="pres">
      <dgm:prSet presAssocID="{CBFD0A85-BC11-4099-9028-9E71ED4F1DFB}" presName="vertSpace2b" presStyleCnt="0"/>
      <dgm:spPr/>
    </dgm:pt>
    <dgm:pt modelId="{AB011CFE-DBC7-43D5-8D4A-AAC0BC5D1095}" type="pres">
      <dgm:prSet presAssocID="{73788312-2BA3-4B05-94E6-6371B33B6202}" presName="horz2" presStyleCnt="0"/>
      <dgm:spPr/>
    </dgm:pt>
    <dgm:pt modelId="{30AC5840-090A-4F12-BEE1-5E114007CAF2}" type="pres">
      <dgm:prSet presAssocID="{73788312-2BA3-4B05-94E6-6371B33B6202}" presName="horzSpace2" presStyleCnt="0"/>
      <dgm:spPr/>
    </dgm:pt>
    <dgm:pt modelId="{156DDD7D-C993-4A5C-A9EB-3763C7CB2697}" type="pres">
      <dgm:prSet presAssocID="{73788312-2BA3-4B05-94E6-6371B33B6202}" presName="tx2" presStyleLbl="revTx" presStyleIdx="8" presStyleCnt="9"/>
      <dgm:spPr/>
    </dgm:pt>
    <dgm:pt modelId="{784ED880-21DA-4D83-AF0A-343FBBF5EAF7}" type="pres">
      <dgm:prSet presAssocID="{73788312-2BA3-4B05-94E6-6371B33B6202}" presName="vert2" presStyleCnt="0"/>
      <dgm:spPr/>
    </dgm:pt>
    <dgm:pt modelId="{541DC12C-BF08-4A2A-B101-4F34622B2857}" type="pres">
      <dgm:prSet presAssocID="{73788312-2BA3-4B05-94E6-6371B33B6202}" presName="thinLine2b" presStyleLbl="callout" presStyleIdx="7" presStyleCnt="8"/>
      <dgm:spPr/>
    </dgm:pt>
    <dgm:pt modelId="{CBFCC174-A75D-4313-A0C0-8114A6C57F23}" type="pres">
      <dgm:prSet presAssocID="{73788312-2BA3-4B05-94E6-6371B33B6202}" presName="vertSpace2b" presStyleCnt="0"/>
      <dgm:spPr/>
    </dgm:pt>
  </dgm:ptLst>
  <dgm:cxnLst>
    <dgm:cxn modelId="{BA03A702-9AA4-4D93-A02E-3BCE1ADC3D88}" srcId="{35BA2518-5808-4C5C-A0CC-2AE5E4468659}" destId="{73853FA8-1054-495F-8B33-609D39F43D3A}" srcOrd="5" destOrd="0" parTransId="{0F60A79E-8A0B-4B1B-B00B-98E52EA78B43}" sibTransId="{A61514D6-0D68-4FF5-A14A-F4BA8A242113}"/>
    <dgm:cxn modelId="{B2ED4318-8B27-4203-B133-441AB523F260}" type="presOf" srcId="{73788312-2BA3-4B05-94E6-6371B33B6202}" destId="{156DDD7D-C993-4A5C-A9EB-3763C7CB2697}" srcOrd="0" destOrd="0" presId="urn:microsoft.com/office/officeart/2008/layout/LinedList"/>
    <dgm:cxn modelId="{D83B2335-485E-4C33-B52B-6A1E3CFB4289}" srcId="{37BC2C4D-7D75-44B1-A599-870C23D55B09}" destId="{35BA2518-5808-4C5C-A0CC-2AE5E4468659}" srcOrd="0" destOrd="0" parTransId="{22CD99D3-DD6D-4DDA-A0D4-A8E612CDF45F}" sibTransId="{DCAEF32A-ACA6-4018-9CE0-7A67E7C76164}"/>
    <dgm:cxn modelId="{2EFAB63B-26C1-43B4-AE6E-10748491C0B3}" srcId="{35BA2518-5808-4C5C-A0CC-2AE5E4468659}" destId="{0262F606-F7EF-4AB0-B02E-CF620E8C2145}" srcOrd="2" destOrd="0" parTransId="{5F3FD5B5-E208-4FC9-B27C-F342AA8B942A}" sibTransId="{AA48456A-05FA-4EB0-81A7-6BFE3A53859E}"/>
    <dgm:cxn modelId="{16EA3D3E-7211-4779-ACBD-A03D301F8084}" type="presOf" srcId="{CBFD0A85-BC11-4099-9028-9E71ED4F1DFB}" destId="{721947A0-8233-48F8-8D9A-95C41B72A600}" srcOrd="0" destOrd="0" presId="urn:microsoft.com/office/officeart/2008/layout/LinedList"/>
    <dgm:cxn modelId="{71A23D65-4410-4405-BF19-26D9E9E55013}" type="presOf" srcId="{35BA2518-5808-4C5C-A0CC-2AE5E4468659}" destId="{32A1E303-8A50-4A89-B693-78CC40464431}" srcOrd="0" destOrd="0" presId="urn:microsoft.com/office/officeart/2008/layout/LinedList"/>
    <dgm:cxn modelId="{C64F7865-CFAE-4C37-99FC-DE2F171CCBE7}" type="presOf" srcId="{D2B4526C-FB5D-447F-93CB-4DB601889708}" destId="{90E063F1-055F-412D-8375-5504B1F1FF98}" srcOrd="0" destOrd="0" presId="urn:microsoft.com/office/officeart/2008/layout/LinedList"/>
    <dgm:cxn modelId="{4EE75076-DAA2-4BA1-8DEF-2CB716CE03A3}" type="presOf" srcId="{73853FA8-1054-495F-8B33-609D39F43D3A}" destId="{C6614FB4-122B-48A8-BBB9-E4F062FE3B2A}" srcOrd="0" destOrd="0" presId="urn:microsoft.com/office/officeart/2008/layout/LinedList"/>
    <dgm:cxn modelId="{4819D481-E69D-477B-B9DB-0062C20F4A00}" type="presOf" srcId="{0262F606-F7EF-4AB0-B02E-CF620E8C2145}" destId="{5650B956-E614-4715-83EB-63BA1D7C3C25}" srcOrd="0" destOrd="0" presId="urn:microsoft.com/office/officeart/2008/layout/LinedList"/>
    <dgm:cxn modelId="{EBF77D8E-C576-44FC-A8BE-99CB58177137}" type="presOf" srcId="{7AF214EA-0428-479C-B063-B548DFA15970}" destId="{2401ECA3-7B58-4130-BFFD-6494AF455C85}" srcOrd="0" destOrd="0" presId="urn:microsoft.com/office/officeart/2008/layout/LinedList"/>
    <dgm:cxn modelId="{CAECAE96-9A51-471B-BCA1-D6AD95DE0FF9}" srcId="{35BA2518-5808-4C5C-A0CC-2AE5E4468659}" destId="{7AF214EA-0428-479C-B063-B548DFA15970}" srcOrd="4" destOrd="0" parTransId="{5C336F0A-7C4A-4221-8A2A-AAD6A6555223}" sibTransId="{CF53F8C3-BA06-4AF2-BB9F-7743F6B81DC4}"/>
    <dgm:cxn modelId="{FE1E4BBB-9CD2-4998-B197-896AA5392EE5}" srcId="{35BA2518-5808-4C5C-A0CC-2AE5E4468659}" destId="{CBFD0A85-BC11-4099-9028-9E71ED4F1DFB}" srcOrd="6" destOrd="0" parTransId="{2031F1F8-8509-4624-A924-6FF4C3ECBD26}" sibTransId="{3125BE96-6025-4FA9-B7B4-F053CEC75574}"/>
    <dgm:cxn modelId="{BE3E40BD-B6D7-4719-8F34-0287B55FEEFB}" type="presOf" srcId="{37BC2C4D-7D75-44B1-A599-870C23D55B09}" destId="{66E1156F-2CE9-4823-A57D-628EA595FF93}" srcOrd="0" destOrd="0" presId="urn:microsoft.com/office/officeart/2008/layout/LinedList"/>
    <dgm:cxn modelId="{F7473BD0-635E-42AD-B321-86E39A0D1636}" type="presOf" srcId="{65B84759-DAC1-4C92-83FD-DD850C9FC1B2}" destId="{A8148039-C464-4992-9973-D74F3588F72E}" srcOrd="0" destOrd="0" presId="urn:microsoft.com/office/officeart/2008/layout/LinedList"/>
    <dgm:cxn modelId="{43FF6DD0-DAD6-4A68-9613-3E9C930CA7DC}" srcId="{35BA2518-5808-4C5C-A0CC-2AE5E4468659}" destId="{50C5D1E3-EC2A-4DF6-AABB-13702D0A016B}" srcOrd="3" destOrd="0" parTransId="{66F1F9BB-19AC-419D-BC12-7180751E8581}" sibTransId="{43A7C1F2-F305-4EB5-9D30-2CE62101AD39}"/>
    <dgm:cxn modelId="{D01367E2-1FBE-48D4-8AEA-8110A4F5AE2F}" srcId="{35BA2518-5808-4C5C-A0CC-2AE5E4468659}" destId="{65B84759-DAC1-4C92-83FD-DD850C9FC1B2}" srcOrd="0" destOrd="0" parTransId="{A999A246-FE1A-4808-8DF2-BA4F5346EA34}" sibTransId="{F421EAA7-CA36-474B-8E3F-0413173F2DE2}"/>
    <dgm:cxn modelId="{96AB66E5-6F73-4F32-BD80-231B8844A7F9}" type="presOf" srcId="{50C5D1E3-EC2A-4DF6-AABB-13702D0A016B}" destId="{67FC9AE7-7DC2-41BB-8F47-A7FE52296EB8}" srcOrd="0" destOrd="0" presId="urn:microsoft.com/office/officeart/2008/layout/LinedList"/>
    <dgm:cxn modelId="{22440CE7-66CC-4265-9BDC-D31D45302B35}" srcId="{35BA2518-5808-4C5C-A0CC-2AE5E4468659}" destId="{D2B4526C-FB5D-447F-93CB-4DB601889708}" srcOrd="1" destOrd="0" parTransId="{6ABB51F0-E437-4815-B8C2-9727DFCAF05D}" sibTransId="{3F8B3AD9-B068-455A-8C2D-BA507BF50671}"/>
    <dgm:cxn modelId="{DF943AF7-0AB3-47FC-A7AB-5B48FEAB6BB2}" srcId="{35BA2518-5808-4C5C-A0CC-2AE5E4468659}" destId="{73788312-2BA3-4B05-94E6-6371B33B6202}" srcOrd="7" destOrd="0" parTransId="{909E2BB5-2322-4FB4-A6B4-7672D75C0B9A}" sibTransId="{7872833B-3558-43E7-AED1-5A825C3CAB53}"/>
    <dgm:cxn modelId="{6BE25599-7FFC-4EA8-AA64-F046114E2EB5}" type="presParOf" srcId="{66E1156F-2CE9-4823-A57D-628EA595FF93}" destId="{956191EA-0FED-41D3-8738-67B484D03ACD}" srcOrd="0" destOrd="0" presId="urn:microsoft.com/office/officeart/2008/layout/LinedList"/>
    <dgm:cxn modelId="{49493E4A-43AD-4C61-8B2E-05C6679BA434}" type="presParOf" srcId="{66E1156F-2CE9-4823-A57D-628EA595FF93}" destId="{8CF6FFFA-09F8-4459-B53E-65B1AA2CD5CC}" srcOrd="1" destOrd="0" presId="urn:microsoft.com/office/officeart/2008/layout/LinedList"/>
    <dgm:cxn modelId="{447857F2-7BCC-44E9-ACBD-37455877BCE5}" type="presParOf" srcId="{8CF6FFFA-09F8-4459-B53E-65B1AA2CD5CC}" destId="{32A1E303-8A50-4A89-B693-78CC40464431}" srcOrd="0" destOrd="0" presId="urn:microsoft.com/office/officeart/2008/layout/LinedList"/>
    <dgm:cxn modelId="{1BBFD68B-685F-42BE-A6C5-156FF9BAA9A4}" type="presParOf" srcId="{8CF6FFFA-09F8-4459-B53E-65B1AA2CD5CC}" destId="{71920711-C5F5-47DC-8B98-155C9D2D4847}" srcOrd="1" destOrd="0" presId="urn:microsoft.com/office/officeart/2008/layout/LinedList"/>
    <dgm:cxn modelId="{4D6B2403-DA0B-4F39-A8DC-05B7E2FD0B35}" type="presParOf" srcId="{71920711-C5F5-47DC-8B98-155C9D2D4847}" destId="{195FBE64-3EDE-46B3-B7E7-4CF433770A42}" srcOrd="0" destOrd="0" presId="urn:microsoft.com/office/officeart/2008/layout/LinedList"/>
    <dgm:cxn modelId="{BC31A9AA-8E45-401C-BC0F-5B2E6B20FAD8}" type="presParOf" srcId="{71920711-C5F5-47DC-8B98-155C9D2D4847}" destId="{916FD595-AB73-4027-88C2-0E8C74F37B1B}" srcOrd="1" destOrd="0" presId="urn:microsoft.com/office/officeart/2008/layout/LinedList"/>
    <dgm:cxn modelId="{FF2842CD-8974-4E42-80B8-114477272BDF}" type="presParOf" srcId="{916FD595-AB73-4027-88C2-0E8C74F37B1B}" destId="{39991ECE-9D7D-4638-9F89-9A68626DA743}" srcOrd="0" destOrd="0" presId="urn:microsoft.com/office/officeart/2008/layout/LinedList"/>
    <dgm:cxn modelId="{813E1D6C-86B0-4897-916C-B3ADB2D19E63}" type="presParOf" srcId="{916FD595-AB73-4027-88C2-0E8C74F37B1B}" destId="{A8148039-C464-4992-9973-D74F3588F72E}" srcOrd="1" destOrd="0" presId="urn:microsoft.com/office/officeart/2008/layout/LinedList"/>
    <dgm:cxn modelId="{75B4EA9F-8983-49AF-BC92-FFD7258A9A03}" type="presParOf" srcId="{916FD595-AB73-4027-88C2-0E8C74F37B1B}" destId="{21DD439F-7339-4479-81AC-80DC304858EC}" srcOrd="2" destOrd="0" presId="urn:microsoft.com/office/officeart/2008/layout/LinedList"/>
    <dgm:cxn modelId="{5A086D00-D907-4236-8443-29230C7AC640}" type="presParOf" srcId="{71920711-C5F5-47DC-8B98-155C9D2D4847}" destId="{2F280699-81DB-49A1-930E-64C57B8CF681}" srcOrd="2" destOrd="0" presId="urn:microsoft.com/office/officeart/2008/layout/LinedList"/>
    <dgm:cxn modelId="{15F4F1D1-0913-4032-A224-FE4A71F2090B}" type="presParOf" srcId="{71920711-C5F5-47DC-8B98-155C9D2D4847}" destId="{9A0CC562-3386-4C7B-8E2D-7E204B9D0B13}" srcOrd="3" destOrd="0" presId="urn:microsoft.com/office/officeart/2008/layout/LinedList"/>
    <dgm:cxn modelId="{6926C9CA-E832-4786-867C-6DAB27AD3B6E}" type="presParOf" srcId="{71920711-C5F5-47DC-8B98-155C9D2D4847}" destId="{60D002A6-0E37-4E45-85B7-CC79E1A61AE0}" srcOrd="4" destOrd="0" presId="urn:microsoft.com/office/officeart/2008/layout/LinedList"/>
    <dgm:cxn modelId="{834A44DE-22D1-4F40-9072-F4C87BF25025}" type="presParOf" srcId="{60D002A6-0E37-4E45-85B7-CC79E1A61AE0}" destId="{8D4FD072-EE88-4990-B300-E60420B989F6}" srcOrd="0" destOrd="0" presId="urn:microsoft.com/office/officeart/2008/layout/LinedList"/>
    <dgm:cxn modelId="{9AF9209D-8712-4F56-A300-6D0CFA6CD3BA}" type="presParOf" srcId="{60D002A6-0E37-4E45-85B7-CC79E1A61AE0}" destId="{90E063F1-055F-412D-8375-5504B1F1FF98}" srcOrd="1" destOrd="0" presId="urn:microsoft.com/office/officeart/2008/layout/LinedList"/>
    <dgm:cxn modelId="{FA1BC279-4596-4EB5-BFF5-C91C9F5057C9}" type="presParOf" srcId="{60D002A6-0E37-4E45-85B7-CC79E1A61AE0}" destId="{76D008D0-ACB5-4BA5-9AB7-9BFB44FF6350}" srcOrd="2" destOrd="0" presId="urn:microsoft.com/office/officeart/2008/layout/LinedList"/>
    <dgm:cxn modelId="{8E376362-824B-4864-801D-0298DF377686}" type="presParOf" srcId="{71920711-C5F5-47DC-8B98-155C9D2D4847}" destId="{C1C3599E-C632-4976-92F6-32F2EAFB4282}" srcOrd="5" destOrd="0" presId="urn:microsoft.com/office/officeart/2008/layout/LinedList"/>
    <dgm:cxn modelId="{059570F1-6DEC-471B-BE58-9F8F547EA6AF}" type="presParOf" srcId="{71920711-C5F5-47DC-8B98-155C9D2D4847}" destId="{38A1D20B-6D1C-4A7A-8F04-BD02AFF2D29A}" srcOrd="6" destOrd="0" presId="urn:microsoft.com/office/officeart/2008/layout/LinedList"/>
    <dgm:cxn modelId="{5635E2E9-DE7D-45E1-A80A-D0DB1AEBE9C8}" type="presParOf" srcId="{71920711-C5F5-47DC-8B98-155C9D2D4847}" destId="{CFA1EE0F-085E-4308-A4B7-91CE3B28711F}" srcOrd="7" destOrd="0" presId="urn:microsoft.com/office/officeart/2008/layout/LinedList"/>
    <dgm:cxn modelId="{BD080283-0EC0-4C5B-897A-42B096EBFD91}" type="presParOf" srcId="{CFA1EE0F-085E-4308-A4B7-91CE3B28711F}" destId="{B01BAF42-890C-456E-A8CE-89D0F3850CD4}" srcOrd="0" destOrd="0" presId="urn:microsoft.com/office/officeart/2008/layout/LinedList"/>
    <dgm:cxn modelId="{1A76E739-CB52-4E03-9252-337F2A783082}" type="presParOf" srcId="{CFA1EE0F-085E-4308-A4B7-91CE3B28711F}" destId="{5650B956-E614-4715-83EB-63BA1D7C3C25}" srcOrd="1" destOrd="0" presId="urn:microsoft.com/office/officeart/2008/layout/LinedList"/>
    <dgm:cxn modelId="{64E2EB6B-E0D3-4E7E-8176-852663286742}" type="presParOf" srcId="{CFA1EE0F-085E-4308-A4B7-91CE3B28711F}" destId="{4A8334B3-493A-4DEC-AEE7-655E72C7AFDC}" srcOrd="2" destOrd="0" presId="urn:microsoft.com/office/officeart/2008/layout/LinedList"/>
    <dgm:cxn modelId="{497C8F10-54AD-4474-B9E1-3CB3A099FE5F}" type="presParOf" srcId="{71920711-C5F5-47DC-8B98-155C9D2D4847}" destId="{A6BD656A-49B2-4F64-879F-106001E31B52}" srcOrd="8" destOrd="0" presId="urn:microsoft.com/office/officeart/2008/layout/LinedList"/>
    <dgm:cxn modelId="{88A95806-2F15-4D10-8E09-7F08BF71D422}" type="presParOf" srcId="{71920711-C5F5-47DC-8B98-155C9D2D4847}" destId="{D45DE86F-171E-4DDF-930E-DD8812265878}" srcOrd="9" destOrd="0" presId="urn:microsoft.com/office/officeart/2008/layout/LinedList"/>
    <dgm:cxn modelId="{5EED4D36-429E-4256-B757-490CE099B7B0}" type="presParOf" srcId="{71920711-C5F5-47DC-8B98-155C9D2D4847}" destId="{F8404E46-AC4C-42AD-A9AA-BFFB807C992D}" srcOrd="10" destOrd="0" presId="urn:microsoft.com/office/officeart/2008/layout/LinedList"/>
    <dgm:cxn modelId="{ADE4C4BD-693F-437D-949A-4AD67F3E186A}" type="presParOf" srcId="{F8404E46-AC4C-42AD-A9AA-BFFB807C992D}" destId="{6782FCB5-C72C-4F79-AC5D-B0F1493A5FA7}" srcOrd="0" destOrd="0" presId="urn:microsoft.com/office/officeart/2008/layout/LinedList"/>
    <dgm:cxn modelId="{5BBC5812-4893-4F1D-8CB2-837C67A3BDD8}" type="presParOf" srcId="{F8404E46-AC4C-42AD-A9AA-BFFB807C992D}" destId="{67FC9AE7-7DC2-41BB-8F47-A7FE52296EB8}" srcOrd="1" destOrd="0" presId="urn:microsoft.com/office/officeart/2008/layout/LinedList"/>
    <dgm:cxn modelId="{B8C27AF0-1245-44FA-98CD-C16D7AD6F39E}" type="presParOf" srcId="{F8404E46-AC4C-42AD-A9AA-BFFB807C992D}" destId="{51A69B0F-19ED-4F4E-A464-AE5D6438431F}" srcOrd="2" destOrd="0" presId="urn:microsoft.com/office/officeart/2008/layout/LinedList"/>
    <dgm:cxn modelId="{B4B30433-E21E-4F86-B539-839562731AB7}" type="presParOf" srcId="{71920711-C5F5-47DC-8B98-155C9D2D4847}" destId="{C249A8CC-FC93-466E-8D70-610336AFB1FE}" srcOrd="11" destOrd="0" presId="urn:microsoft.com/office/officeart/2008/layout/LinedList"/>
    <dgm:cxn modelId="{EB0846BC-55DB-41AB-B421-6FF83FC89BDB}" type="presParOf" srcId="{71920711-C5F5-47DC-8B98-155C9D2D4847}" destId="{6FF2D961-925A-433F-A34B-27E0CA594799}" srcOrd="12" destOrd="0" presId="urn:microsoft.com/office/officeart/2008/layout/LinedList"/>
    <dgm:cxn modelId="{50438F5B-1C97-4C49-BA0D-2C3D24429596}" type="presParOf" srcId="{71920711-C5F5-47DC-8B98-155C9D2D4847}" destId="{13B6AAE1-7D27-4DD5-A5FE-2E2468564F03}" srcOrd="13" destOrd="0" presId="urn:microsoft.com/office/officeart/2008/layout/LinedList"/>
    <dgm:cxn modelId="{5F4843AB-6153-469A-B34C-6BEAAEE8B378}" type="presParOf" srcId="{13B6AAE1-7D27-4DD5-A5FE-2E2468564F03}" destId="{508F2827-A31D-4072-9E27-A8E3C8790A92}" srcOrd="0" destOrd="0" presId="urn:microsoft.com/office/officeart/2008/layout/LinedList"/>
    <dgm:cxn modelId="{F11CE9D9-153B-4291-BC1C-486CC59E42B2}" type="presParOf" srcId="{13B6AAE1-7D27-4DD5-A5FE-2E2468564F03}" destId="{2401ECA3-7B58-4130-BFFD-6494AF455C85}" srcOrd="1" destOrd="0" presId="urn:microsoft.com/office/officeart/2008/layout/LinedList"/>
    <dgm:cxn modelId="{865222C3-95C7-40FC-840E-F76E5738E033}" type="presParOf" srcId="{13B6AAE1-7D27-4DD5-A5FE-2E2468564F03}" destId="{D428152A-C993-40C9-8409-635A8C0CB176}" srcOrd="2" destOrd="0" presId="urn:microsoft.com/office/officeart/2008/layout/LinedList"/>
    <dgm:cxn modelId="{104B7222-4F50-48B9-A4CB-622BDA94FCCF}" type="presParOf" srcId="{71920711-C5F5-47DC-8B98-155C9D2D4847}" destId="{1F3FF34B-3602-45D8-AEE0-151E399E7914}" srcOrd="14" destOrd="0" presId="urn:microsoft.com/office/officeart/2008/layout/LinedList"/>
    <dgm:cxn modelId="{AB18B928-EE25-4BA9-A8C2-52D42BA1CEA8}" type="presParOf" srcId="{71920711-C5F5-47DC-8B98-155C9D2D4847}" destId="{C8AE2F1F-D853-4656-A871-47EA7E7241D9}" srcOrd="15" destOrd="0" presId="urn:microsoft.com/office/officeart/2008/layout/LinedList"/>
    <dgm:cxn modelId="{2570F22C-13B6-4CBD-AB97-8687B4C51DC0}" type="presParOf" srcId="{71920711-C5F5-47DC-8B98-155C9D2D4847}" destId="{D00F85D5-CB0A-4D1D-9862-2F4F5344B463}" srcOrd="16" destOrd="0" presId="urn:microsoft.com/office/officeart/2008/layout/LinedList"/>
    <dgm:cxn modelId="{D0CE246A-B255-497B-9379-2447ED8D5A66}" type="presParOf" srcId="{D00F85D5-CB0A-4D1D-9862-2F4F5344B463}" destId="{4C5019FF-7948-47DC-BDFD-8FF12C39C311}" srcOrd="0" destOrd="0" presId="urn:microsoft.com/office/officeart/2008/layout/LinedList"/>
    <dgm:cxn modelId="{38E38590-E364-4E71-9F8B-6D03CBDCD940}" type="presParOf" srcId="{D00F85D5-CB0A-4D1D-9862-2F4F5344B463}" destId="{C6614FB4-122B-48A8-BBB9-E4F062FE3B2A}" srcOrd="1" destOrd="0" presId="urn:microsoft.com/office/officeart/2008/layout/LinedList"/>
    <dgm:cxn modelId="{339DC24C-2829-4DFD-8350-41B8A7ABECD1}" type="presParOf" srcId="{D00F85D5-CB0A-4D1D-9862-2F4F5344B463}" destId="{577EFCDA-EB18-46C2-86E5-93265D553012}" srcOrd="2" destOrd="0" presId="urn:microsoft.com/office/officeart/2008/layout/LinedList"/>
    <dgm:cxn modelId="{795E3DBD-0C2E-4ED7-BC09-94D33D7DFAE6}" type="presParOf" srcId="{71920711-C5F5-47DC-8B98-155C9D2D4847}" destId="{390E0E34-2493-42D3-9BE1-8A2DA369AFB2}" srcOrd="17" destOrd="0" presId="urn:microsoft.com/office/officeart/2008/layout/LinedList"/>
    <dgm:cxn modelId="{497A782D-1B96-4F6C-821D-E7036AB6916A}" type="presParOf" srcId="{71920711-C5F5-47DC-8B98-155C9D2D4847}" destId="{13AE7F05-D6AD-4B8A-96B2-EC247AD226F2}" srcOrd="18" destOrd="0" presId="urn:microsoft.com/office/officeart/2008/layout/LinedList"/>
    <dgm:cxn modelId="{8C75CF95-7017-44A1-A0A3-F75572881882}" type="presParOf" srcId="{71920711-C5F5-47DC-8B98-155C9D2D4847}" destId="{B353C379-B200-470C-BE53-B646CC547FAD}" srcOrd="19" destOrd="0" presId="urn:microsoft.com/office/officeart/2008/layout/LinedList"/>
    <dgm:cxn modelId="{628D4C49-8F50-477C-AA0D-A52C7E654DD4}" type="presParOf" srcId="{B353C379-B200-470C-BE53-B646CC547FAD}" destId="{071DDB3E-A78A-4791-A2C7-D344ADD1EE1C}" srcOrd="0" destOrd="0" presId="urn:microsoft.com/office/officeart/2008/layout/LinedList"/>
    <dgm:cxn modelId="{548F04E7-8F06-4419-A2FD-46C4E5222D3E}" type="presParOf" srcId="{B353C379-B200-470C-BE53-B646CC547FAD}" destId="{721947A0-8233-48F8-8D9A-95C41B72A600}" srcOrd="1" destOrd="0" presId="urn:microsoft.com/office/officeart/2008/layout/LinedList"/>
    <dgm:cxn modelId="{A19CBB12-1BEF-404F-B93C-71E50607018E}" type="presParOf" srcId="{B353C379-B200-470C-BE53-B646CC547FAD}" destId="{38ECF618-1600-4420-A36D-6CF0AD66AD66}" srcOrd="2" destOrd="0" presId="urn:microsoft.com/office/officeart/2008/layout/LinedList"/>
    <dgm:cxn modelId="{7E54DEE9-3FDD-4776-BFE9-740524C7946B}" type="presParOf" srcId="{71920711-C5F5-47DC-8B98-155C9D2D4847}" destId="{8F1509DE-ECF3-43B4-BA0B-0AFD22292274}" srcOrd="20" destOrd="0" presId="urn:microsoft.com/office/officeart/2008/layout/LinedList"/>
    <dgm:cxn modelId="{757BAB8D-BD51-49F6-B7DF-5B0657842281}" type="presParOf" srcId="{71920711-C5F5-47DC-8B98-155C9D2D4847}" destId="{B6327B99-F0A1-4B4A-A535-1646D2CBF63A}" srcOrd="21" destOrd="0" presId="urn:microsoft.com/office/officeart/2008/layout/LinedList"/>
    <dgm:cxn modelId="{CD18E78A-365D-4AD6-8498-E8052BE76684}" type="presParOf" srcId="{71920711-C5F5-47DC-8B98-155C9D2D4847}" destId="{AB011CFE-DBC7-43D5-8D4A-AAC0BC5D1095}" srcOrd="22" destOrd="0" presId="urn:microsoft.com/office/officeart/2008/layout/LinedList"/>
    <dgm:cxn modelId="{B78C8744-6FD1-4CDE-944D-61DE376F421F}" type="presParOf" srcId="{AB011CFE-DBC7-43D5-8D4A-AAC0BC5D1095}" destId="{30AC5840-090A-4F12-BEE1-5E114007CAF2}" srcOrd="0" destOrd="0" presId="urn:microsoft.com/office/officeart/2008/layout/LinedList"/>
    <dgm:cxn modelId="{AF7E5ED9-6D7E-4233-994F-E9C0E403A036}" type="presParOf" srcId="{AB011CFE-DBC7-43D5-8D4A-AAC0BC5D1095}" destId="{156DDD7D-C993-4A5C-A9EB-3763C7CB2697}" srcOrd="1" destOrd="0" presId="urn:microsoft.com/office/officeart/2008/layout/LinedList"/>
    <dgm:cxn modelId="{30E21BED-22C9-4269-859E-62E4480A2573}" type="presParOf" srcId="{AB011CFE-DBC7-43D5-8D4A-AAC0BC5D1095}" destId="{784ED880-21DA-4D83-AF0A-343FBBF5EAF7}" srcOrd="2" destOrd="0" presId="urn:microsoft.com/office/officeart/2008/layout/LinedList"/>
    <dgm:cxn modelId="{DA29EADB-C3D7-4560-B595-CFA115EAD842}" type="presParOf" srcId="{71920711-C5F5-47DC-8B98-155C9D2D4847}" destId="{541DC12C-BF08-4A2A-B101-4F34622B2857}" srcOrd="23" destOrd="0" presId="urn:microsoft.com/office/officeart/2008/layout/LinedList"/>
    <dgm:cxn modelId="{882E2625-3366-4E8A-A6B8-CF73C9A67140}" type="presParOf" srcId="{71920711-C5F5-47DC-8B98-155C9D2D4847}" destId="{CBFCC174-A75D-4313-A0C0-8114A6C57F23}"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a:rPr>
            <a:t>Contact Information</a:t>
          </a:r>
          <a:endParaRPr lang="en-US" b="0" i="0" u="none" strike="noStrike" cap="none" baseline="0" noProof="0">
            <a:solidFill>
              <a:srgbClr val="010000"/>
            </a:solidFill>
            <a:latin typeface="+mn-lt"/>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a:rPr>
            <a:t>KDE DAC Information </a:t>
          </a:r>
          <a:r>
            <a:rPr lang="en-US">
              <a:latin typeface="+mn-lt"/>
              <a:cs typeface="Times New Roman"/>
              <a:hlinkClick xmlns:r="http://schemas.openxmlformats.org/officeDocument/2006/relationships" r:id="rId1"/>
            </a:rPr>
            <a:t>dacinfo@education.ky.gov</a:t>
          </a:r>
          <a:r>
            <a:rPr lang="en-US">
              <a:latin typeface="+mn-lt"/>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12249" custLinFactNeighborY="-2409">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191EA-0FED-41D3-8738-67B484D03ACD}">
      <dsp:nvSpPr>
        <dsp:cNvPr id="0" name=""/>
        <dsp:cNvSpPr/>
      </dsp:nvSpPr>
      <dsp:spPr>
        <a:xfrm>
          <a:off x="0" y="0"/>
          <a:ext cx="1002614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A1E303-8A50-4A89-B693-78CC40464431}">
      <dsp:nvSpPr>
        <dsp:cNvPr id="0" name=""/>
        <dsp:cNvSpPr/>
      </dsp:nvSpPr>
      <dsp:spPr>
        <a:xfrm>
          <a:off x="0" y="0"/>
          <a:ext cx="2005228" cy="4103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Seating chart should include:</a:t>
          </a:r>
        </a:p>
      </dsp:txBody>
      <dsp:txXfrm>
        <a:off x="0" y="0"/>
        <a:ext cx="2005228" cy="4103771"/>
      </dsp:txXfrm>
    </dsp:sp>
    <dsp:sp modelId="{A8148039-C464-4992-9973-D74F3588F72E}">
      <dsp:nvSpPr>
        <dsp:cNvPr id="0" name=""/>
        <dsp:cNvSpPr/>
      </dsp:nvSpPr>
      <dsp:spPr>
        <a:xfrm>
          <a:off x="2155620" y="24270"/>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Test name</a:t>
          </a:r>
        </a:p>
      </dsp:txBody>
      <dsp:txXfrm>
        <a:off x="2155620" y="24270"/>
        <a:ext cx="7870523" cy="485419"/>
      </dsp:txXfrm>
    </dsp:sp>
    <dsp:sp modelId="{2F280699-81DB-49A1-930E-64C57B8CF681}">
      <dsp:nvSpPr>
        <dsp:cNvPr id="0" name=""/>
        <dsp:cNvSpPr/>
      </dsp:nvSpPr>
      <dsp:spPr>
        <a:xfrm>
          <a:off x="2005228" y="50969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0E063F1-055F-412D-8375-5504B1F1FF98}">
      <dsp:nvSpPr>
        <dsp:cNvPr id="0" name=""/>
        <dsp:cNvSpPr/>
      </dsp:nvSpPr>
      <dsp:spPr>
        <a:xfrm>
          <a:off x="2155620" y="53396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District/school</a:t>
          </a:r>
        </a:p>
      </dsp:txBody>
      <dsp:txXfrm>
        <a:off x="2155620" y="533961"/>
        <a:ext cx="7870523" cy="485419"/>
      </dsp:txXfrm>
    </dsp:sp>
    <dsp:sp modelId="{C1C3599E-C632-4976-92F6-32F2EAFB4282}">
      <dsp:nvSpPr>
        <dsp:cNvPr id="0" name=""/>
        <dsp:cNvSpPr/>
      </dsp:nvSpPr>
      <dsp:spPr>
        <a:xfrm>
          <a:off x="2005228" y="101938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650B956-E614-4715-83EB-63BA1D7C3C25}">
      <dsp:nvSpPr>
        <dsp:cNvPr id="0" name=""/>
        <dsp:cNvSpPr/>
      </dsp:nvSpPr>
      <dsp:spPr>
        <a:xfrm>
          <a:off x="2155620" y="104365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Date</a:t>
          </a:r>
        </a:p>
      </dsp:txBody>
      <dsp:txXfrm>
        <a:off x="2155620" y="1043651"/>
        <a:ext cx="7870523" cy="485419"/>
      </dsp:txXfrm>
    </dsp:sp>
    <dsp:sp modelId="{A6BD656A-49B2-4F64-879F-106001E31B52}">
      <dsp:nvSpPr>
        <dsp:cNvPr id="0" name=""/>
        <dsp:cNvSpPr/>
      </dsp:nvSpPr>
      <dsp:spPr>
        <a:xfrm>
          <a:off x="2005228" y="152907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7FC9AE7-7DC2-41BB-8F47-A7FE52296EB8}">
      <dsp:nvSpPr>
        <dsp:cNvPr id="0" name=""/>
        <dsp:cNvSpPr/>
      </dsp:nvSpPr>
      <dsp:spPr>
        <a:xfrm>
          <a:off x="2155620" y="155334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number</a:t>
          </a:r>
        </a:p>
      </dsp:txBody>
      <dsp:txXfrm>
        <a:off x="2155620" y="1553341"/>
        <a:ext cx="7870523" cy="485419"/>
      </dsp:txXfrm>
    </dsp:sp>
    <dsp:sp modelId="{C249A8CC-FC93-466E-8D70-610336AFB1FE}">
      <dsp:nvSpPr>
        <dsp:cNvPr id="0" name=""/>
        <dsp:cNvSpPr/>
      </dsp:nvSpPr>
      <dsp:spPr>
        <a:xfrm>
          <a:off x="2005228" y="203876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401ECA3-7B58-4130-BFFD-6494AF455C85}">
      <dsp:nvSpPr>
        <dsp:cNvPr id="0" name=""/>
        <dsp:cNvSpPr/>
      </dsp:nvSpPr>
      <dsp:spPr>
        <a:xfrm>
          <a:off x="2155620" y="206303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Content area</a:t>
          </a:r>
        </a:p>
      </dsp:txBody>
      <dsp:txXfrm>
        <a:off x="2155620" y="2063031"/>
        <a:ext cx="7870523" cy="485419"/>
      </dsp:txXfrm>
    </dsp:sp>
    <dsp:sp modelId="{1F3FF34B-3602-45D8-AEE0-151E399E7914}">
      <dsp:nvSpPr>
        <dsp:cNvPr id="0" name=""/>
        <dsp:cNvSpPr/>
      </dsp:nvSpPr>
      <dsp:spPr>
        <a:xfrm>
          <a:off x="2005228" y="254845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6614FB4-122B-48A8-BBB9-E4F062FE3B2A}">
      <dsp:nvSpPr>
        <dsp:cNvPr id="0" name=""/>
        <dsp:cNvSpPr/>
      </dsp:nvSpPr>
      <dsp:spPr>
        <a:xfrm>
          <a:off x="2155620" y="257272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Student name(s)</a:t>
          </a:r>
        </a:p>
      </dsp:txBody>
      <dsp:txXfrm>
        <a:off x="2155620" y="2572721"/>
        <a:ext cx="7870523" cy="485419"/>
      </dsp:txXfrm>
    </dsp:sp>
    <dsp:sp modelId="{390E0E34-2493-42D3-9BE1-8A2DA369AFB2}">
      <dsp:nvSpPr>
        <dsp:cNvPr id="0" name=""/>
        <dsp:cNvSpPr/>
      </dsp:nvSpPr>
      <dsp:spPr>
        <a:xfrm>
          <a:off x="2005228" y="305814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21947A0-8233-48F8-8D9A-95C41B72A600}">
      <dsp:nvSpPr>
        <dsp:cNvPr id="0" name=""/>
        <dsp:cNvSpPr/>
      </dsp:nvSpPr>
      <dsp:spPr>
        <a:xfrm>
          <a:off x="2155620" y="308241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Name of testing staff</a:t>
          </a:r>
        </a:p>
      </dsp:txBody>
      <dsp:txXfrm>
        <a:off x="2155620" y="3082411"/>
        <a:ext cx="7870523" cy="485419"/>
      </dsp:txXfrm>
    </dsp:sp>
    <dsp:sp modelId="{8F1509DE-ECF3-43B4-BA0B-0AFD22292274}">
      <dsp:nvSpPr>
        <dsp:cNvPr id="0" name=""/>
        <dsp:cNvSpPr/>
      </dsp:nvSpPr>
      <dsp:spPr>
        <a:xfrm>
          <a:off x="2005228" y="356783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56DDD7D-C993-4A5C-A9EB-3763C7CB2697}">
      <dsp:nvSpPr>
        <dsp:cNvPr id="0" name=""/>
        <dsp:cNvSpPr/>
      </dsp:nvSpPr>
      <dsp:spPr>
        <a:xfrm>
          <a:off x="2155620" y="3592102"/>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layout</a:t>
          </a:r>
        </a:p>
      </dsp:txBody>
      <dsp:txXfrm>
        <a:off x="2155620" y="3592102"/>
        <a:ext cx="7870523" cy="485419"/>
      </dsp:txXfrm>
    </dsp:sp>
    <dsp:sp modelId="{541DC12C-BF08-4A2A-B101-4F34622B2857}">
      <dsp:nvSpPr>
        <dsp:cNvPr id="0" name=""/>
        <dsp:cNvSpPr/>
      </dsp:nvSpPr>
      <dsp:spPr>
        <a:xfrm>
          <a:off x="2005228" y="407752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mn-lt"/>
              <a:cs typeface="Times New Roman"/>
            </a:rPr>
            <a:t>KDE DAC Information </a:t>
          </a:r>
          <a:r>
            <a:rPr lang="en-US" sz="4700" kern="1200">
              <a:latin typeface="+mn-lt"/>
              <a:cs typeface="Times New Roman"/>
              <a:hlinkClick xmlns:r="http://schemas.openxmlformats.org/officeDocument/2006/relationships" r:id="rId1"/>
            </a:rPr>
            <a:t>dacinfo@education.ky.gov</a:t>
          </a:r>
          <a:r>
            <a:rPr lang="en-US" sz="4700" kern="1200">
              <a:latin typeface="+mn-lt"/>
              <a:cs typeface="Times New Roman"/>
            </a:rPr>
            <a:t> (502) 564-4394</a:t>
          </a:r>
        </a:p>
      </dsp:txBody>
      <dsp:txXfrm>
        <a:off x="0" y="772236"/>
        <a:ext cx="8325293" cy="3183075"/>
      </dsp:txXfrm>
    </dsp:sp>
    <dsp:sp modelId="{582781B1-11A1-43EE-AABF-775ACAB37D1D}">
      <dsp:nvSpPr>
        <dsp:cNvPr id="0" name=""/>
        <dsp:cNvSpPr/>
      </dsp:nvSpPr>
      <dsp:spPr>
        <a:xfrm>
          <a:off x="365276" y="5835"/>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mn-lt"/>
              <a:cs typeface="Times New Roman"/>
            </a:rPr>
            <a:t>Contact Information</a:t>
          </a:r>
          <a:endParaRPr lang="en-US" sz="4700" b="0" i="0" u="none" strike="noStrike" kern="1200" cap="none" baseline="0" noProof="0">
            <a:solidFill>
              <a:srgbClr val="010000"/>
            </a:solidFill>
            <a:latin typeface="+mn-lt"/>
            <a:cs typeface="Times New Roman"/>
          </a:endParaRPr>
        </a:p>
      </dsp:txBody>
      <dsp:txXfrm>
        <a:off x="433005" y="73564"/>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training will discuss the Administration Code Regulation 703 KAR 5:080. </a:t>
            </a:r>
            <a:r>
              <a:rPr lang="en-US" sz="1200" kern="1200">
                <a:solidFill>
                  <a:schemeClr val="tx1"/>
                </a:solidFill>
                <a:effectLst/>
                <a:latin typeface="+mn-lt"/>
                <a:ea typeface="+mn-ea"/>
                <a:cs typeface="+mn-cs"/>
              </a:rPr>
              <a:t>This training must be completed prior to administrating any state-required </a:t>
            </a:r>
            <a:r>
              <a:rPr lang="en-US"/>
              <a:t>or optional assessments that are used in accountability</a:t>
            </a:r>
            <a:r>
              <a:rPr lang="en-US" sz="1200" kern="1200">
                <a:solidFill>
                  <a:schemeClr val="tx1"/>
                </a:solidFill>
                <a:effectLst/>
                <a:latin typeface="+mn-lt"/>
                <a:ea typeface="+mn-ea"/>
                <a:cs typeface="+mn-cs"/>
              </a:rPr>
              <a:t>, which include:</a:t>
            </a:r>
            <a:r>
              <a:rPr lang="en-US"/>
              <a:t> </a:t>
            </a:r>
            <a:endParaRPr lang="en-US">
              <a:ea typeface="Calibri"/>
              <a:cs typeface="Calibri"/>
            </a:endParaRPr>
          </a:p>
          <a:p>
            <a:endParaRPr lang="en-US"/>
          </a:p>
          <a:p>
            <a:r>
              <a:rPr lang="en-US"/>
              <a:t>•</a:t>
            </a:r>
            <a:r>
              <a:rPr lang="en-US" kern="1200">
                <a:solidFill>
                  <a:schemeClr val="tx1"/>
                </a:solidFill>
                <a:effectLst/>
              </a:rPr>
              <a:t>KSA</a:t>
            </a:r>
            <a:endParaRPr lang="en-US">
              <a:ea typeface="Calibri" panose="020F0502020204030204"/>
              <a:cs typeface="Calibri" panose="020F0502020204030204"/>
            </a:endParaRPr>
          </a:p>
          <a:p>
            <a:r>
              <a:rPr lang="en-US"/>
              <a:t>•</a:t>
            </a:r>
            <a:r>
              <a:rPr lang="en-US" kern="1200">
                <a:solidFill>
                  <a:schemeClr val="tx1"/>
                </a:solidFill>
                <a:effectLst/>
              </a:rPr>
              <a:t>AKSA</a:t>
            </a:r>
            <a:endParaRPr lang="en-US">
              <a:ea typeface="Calibri" panose="020F0502020204030204"/>
              <a:cs typeface="Calibri" panose="020F0502020204030204"/>
            </a:endParaRPr>
          </a:p>
          <a:p>
            <a:r>
              <a:rPr lang="en-US"/>
              <a:t>•</a:t>
            </a:r>
            <a:r>
              <a:rPr lang="en-US" kern="1200">
                <a:solidFill>
                  <a:schemeClr val="tx1"/>
                </a:solidFill>
                <a:effectLst/>
              </a:rPr>
              <a:t>WIDA ACCESS and WIDA Alternate Access for ELLs</a:t>
            </a:r>
            <a:endParaRPr lang="en-US">
              <a:ea typeface="Calibri" panose="020F0502020204030204"/>
              <a:cs typeface="Calibri" panose="020F0502020204030204"/>
            </a:endParaRPr>
          </a:p>
          <a:p>
            <a:r>
              <a:rPr lang="en-US"/>
              <a:t>•</a:t>
            </a:r>
            <a:r>
              <a:rPr lang="en-US" kern="1200">
                <a:solidFill>
                  <a:schemeClr val="tx1"/>
                </a:solidFill>
                <a:effectLst/>
              </a:rPr>
              <a:t>College Admissions Exam</a:t>
            </a:r>
            <a:endParaRPr lang="en-US">
              <a:ea typeface="Calibri" panose="020F0502020204030204"/>
              <a:cs typeface="Calibri" panose="020F0502020204030204"/>
            </a:endParaRPr>
          </a:p>
          <a:p>
            <a:r>
              <a:rPr lang="en-US"/>
              <a:t>•</a:t>
            </a:r>
            <a:r>
              <a:rPr lang="en-US" kern="1200">
                <a:solidFill>
                  <a:schemeClr val="tx1"/>
                </a:solidFill>
                <a:effectLst/>
              </a:rPr>
              <a:t>CTE EOP and CTE Industry Certification Exams</a:t>
            </a:r>
            <a:endParaRPr lang="en-US">
              <a:ea typeface="Calibri" panose="020F0502020204030204"/>
              <a:cs typeface="Calibri" panose="020F0502020204030204"/>
            </a:endParaRPr>
          </a:p>
          <a:p>
            <a:r>
              <a:rPr lang="en-US"/>
              <a:t>•</a:t>
            </a:r>
            <a:r>
              <a:rPr lang="en-US" kern="1200">
                <a:solidFill>
                  <a:schemeClr val="tx1"/>
                </a:solidFill>
                <a:effectLst/>
              </a:rPr>
              <a:t>And others</a:t>
            </a:r>
            <a:r>
              <a:rPr lang="en-US"/>
              <a:t> </a:t>
            </a:r>
            <a:endParaRPr lang="en-US">
              <a:ea typeface="Calibri" panose="020F0502020204030204"/>
              <a:cs typeface="Calibri" panose="020F0502020204030204"/>
            </a:endParaRPr>
          </a:p>
          <a:p>
            <a:pPr marL="171450" indent="-171450">
              <a:buFont typeface="Arial" panose="020B0604020202020204" pitchFamily="34" charset="0"/>
              <a:buChar char="•"/>
            </a:pPr>
            <a:endParaRPr lang="en-US" sz="1200" kern="1200">
              <a:solidFill>
                <a:schemeClr val="tx1"/>
              </a:solidFill>
              <a:effectLst/>
              <a:latin typeface="+mn-lt"/>
              <a:ea typeface="Calibri"/>
              <a:cs typeface="Calibri"/>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If you are providing accommodations for students with an IEP, 504 Plan, or PSP, you will also need to review the Inclusion of Special Populations training.</a:t>
            </a:r>
            <a:r>
              <a:rPr lang="en-US"/>
              <a:t> </a:t>
            </a:r>
            <a:endParaRPr lang="en-US">
              <a:ea typeface="Calibri"/>
              <a:cs typeface="Calibri"/>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6B66F-99FF-0F7A-99FD-044CDA81A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227F8-522A-F337-19EE-9524B72AC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884BB-CE45-D57F-31F5-D4B302BB005E}"/>
              </a:ext>
            </a:extLst>
          </p:cNvPr>
          <p:cNvSpPr>
            <a:spLocks noGrp="1"/>
          </p:cNvSpPr>
          <p:nvPr>
            <p:ph type="body" idx="1"/>
          </p:nvPr>
        </p:nvSpPr>
        <p:spPr/>
        <p:txBody>
          <a:bodyPr/>
          <a:lstStyle/>
          <a:p>
            <a:r>
              <a:rPr lang="en-US"/>
              <a:t>Some allegation prevention tips regarding monitoring include not leaving students physically unattended during testing, even for a few moments. Leaving students unattended also includes inattention due to preoccupation with other tasks. Best practice also includes having a plan in place to monitor hallways or providing escorts for student breaks. </a:t>
            </a:r>
          </a:p>
          <a:p>
            <a:endParaRPr lang="en-US"/>
          </a:p>
        </p:txBody>
      </p:sp>
      <p:sp>
        <p:nvSpPr>
          <p:cNvPr id="4" name="Slide Number Placeholder 3">
            <a:extLst>
              <a:ext uri="{FF2B5EF4-FFF2-40B4-BE49-F238E27FC236}">
                <a16:creationId xmlns:a16="http://schemas.microsoft.com/office/drawing/2014/main" id="{C4C52EFD-DA40-8DE9-9122-4AF55928AAE4}"/>
              </a:ext>
            </a:extLst>
          </p:cNvPr>
          <p:cNvSpPr>
            <a:spLocks noGrp="1"/>
          </p:cNvSpPr>
          <p:nvPr>
            <p:ph type="sldNum" sz="quarter" idx="5"/>
          </p:nvPr>
        </p:nvSpPr>
        <p:spPr/>
        <p:txBody>
          <a:bodyPr/>
          <a:lstStyle/>
          <a:p>
            <a:fld id="{04023E15-B521-487E-A8BF-802BA0A0A7B8}" type="slidenum">
              <a:rPr lang="en-US" smtClean="0"/>
              <a:t>11</a:t>
            </a:fld>
            <a:endParaRPr lang="en-US"/>
          </a:p>
        </p:txBody>
      </p:sp>
    </p:spTree>
    <p:extLst>
      <p:ext uri="{BB962C8B-B14F-4D97-AF65-F5344CB8AC3E}">
        <p14:creationId xmlns:p14="http://schemas.microsoft.com/office/powerpoint/2010/main" val="426762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FC16F-9220-E2CD-B78C-070F45C5C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65F84-B600-7380-82E5-4F094112B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4E39A-CEFC-E0B4-688A-D9F119D22A88}"/>
              </a:ext>
            </a:extLst>
          </p:cNvPr>
          <p:cNvSpPr>
            <a:spLocks noGrp="1"/>
          </p:cNvSpPr>
          <p:nvPr>
            <p:ph type="body" idx="1"/>
          </p:nvPr>
        </p:nvSpPr>
        <p:spPr/>
        <p:txBody>
          <a:bodyPr/>
          <a:lstStyle/>
          <a:p>
            <a:r>
              <a:rPr lang="en-US" sz="1200" kern="1200">
                <a:solidFill>
                  <a:schemeClr val="tx1"/>
                </a:solidFill>
                <a:effectLst/>
                <a:latin typeface="+mn-lt"/>
                <a:ea typeface="+mn-ea"/>
                <a:cs typeface="+mn-cs"/>
              </a:rPr>
              <a:t>It’s time for our third Check for Understanding. I’ll give you a couple of minutes to read through these Yes or No questions, then we will discuss the answers.</a:t>
            </a:r>
          </a:p>
          <a:p>
            <a:endParaRPr lang="en-US" sz="1200" kern="1200">
              <a:solidFill>
                <a:schemeClr val="tx1"/>
              </a:solidFill>
              <a:effectLst/>
              <a:latin typeface="+mn-lt"/>
              <a:ea typeface="+mn-ea"/>
              <a:cs typeface="+mn-cs"/>
            </a:endParaRPr>
          </a:p>
          <a:p>
            <a:pPr lvl="0"/>
            <a:r>
              <a:rPr lang="en-US" sz="1200">
                <a:solidFill>
                  <a:schemeClr val="tx2"/>
                </a:solidFill>
              </a:rPr>
              <a:t>1. Is it acceptable to change the order of the test to facilitate calculators or other accommodations?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It is not acceptable to change the order of the test. The schedule may change, but the test must be given in the order it appears in the TAM. (p. 11)</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a:solidFill>
                  <a:schemeClr val="tx2"/>
                </a:solidFill>
              </a:rPr>
              <a:t>2. Is it acceptable for a disruptive student to be tested away from their peers even if that student does not have a plan?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(YES) Students who exhibit disruptive behavior prior to or during testing may be tested in a different location from their peers. A plan to avoid a disruptive situation can be in place prior to testing. This is a local decision, and documentation may be kept at the district level. (p. 12)</a:t>
            </a:r>
          </a:p>
          <a:p>
            <a:endParaRPr lang="en-US" sz="1200" kern="1200">
              <a:solidFill>
                <a:schemeClr val="tx1"/>
              </a:solidFill>
              <a:effectLst/>
              <a:latin typeface="+mn-lt"/>
              <a:ea typeface="+mn-ea"/>
              <a:cs typeface="+mn-cs"/>
            </a:endParaRPr>
          </a:p>
          <a:p>
            <a:r>
              <a:rPr lang="en-US" sz="1200">
                <a:solidFill>
                  <a:schemeClr val="tx2"/>
                </a:solidFill>
              </a:rPr>
              <a:t>3. Is it acceptable for students to take an unscheduled break during an active test session without a monitor?</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Students may not take unmonitored breaks during active test sessions. (p. 10)</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a:solidFill>
                  <a:schemeClr val="tx2"/>
                </a:solidFill>
              </a:rPr>
              <a:t>4. Is it acceptable to give evaluative feedback during testing such as “Try to write a little more” or “Are you sure that’s all?”</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While phrases such as, "Do your best," "Get started," and "Stay on task“ are acceptable, any comments that could be construed as evaluative or coaching are not acceptable. (p. 10)</a:t>
            </a:r>
            <a:endParaRPr lang="en-US" sz="1200" kern="1200">
              <a:solidFill>
                <a:schemeClr val="tx1"/>
              </a:solidFill>
              <a:effectLst/>
              <a:latin typeface="+mn-lt"/>
              <a:cs typeface="Calibri"/>
            </a:endParaRPr>
          </a:p>
          <a:p>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B3D9969-E04F-7E66-A3EF-857FD331E58B}"/>
              </a:ext>
            </a:extLst>
          </p:cNvPr>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424045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61EE0-A4AA-4B4D-DBC9-BE3F7F8E0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C4214-09D6-DC68-63C7-69211B32F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4B6A0-51C9-5AD6-09DF-124F19F27F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a:defRPr/>
            </a:pPr>
            <a:r>
              <a:rPr lang="en-US" dirty="0"/>
              <a:t>This is the end of module 3. Please proceed through all 5 modules for the complete training. </a:t>
            </a:r>
          </a:p>
          <a:p>
            <a:pPr>
              <a:defRPr/>
            </a:pPr>
            <a:endParaRPr lang="en-US" dirty="0"/>
          </a:p>
          <a:p>
            <a:pPr marL="0" marR="0" lvl="0" indent="0" algn="l" defTabSz="914400">
              <a:lnSpc>
                <a:spcPct val="100000"/>
              </a:lnSpc>
              <a:spcBef>
                <a:spcPts val="0"/>
              </a:spcBef>
              <a:spcAft>
                <a:spcPts val="0"/>
              </a:spcAft>
              <a:buNone/>
              <a:tabLst/>
              <a:defRPr/>
            </a:pPr>
            <a:r>
              <a:rPr lang="en-US"/>
              <a:t>If you have questions, please contact KDE DAC Information, dacinfo@education.ky.gov, or call 502-564-4394.</a:t>
            </a:r>
            <a:r>
              <a:rPr lang="en-US" b="0" i="1" kern="1200">
                <a:solidFill>
                  <a:schemeClr val="tx1"/>
                </a:solidFill>
                <a:effectLst/>
              </a:rPr>
              <a: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Tx/>
              <a:buNone/>
              <a:tabLst/>
              <a:defRPr/>
            </a:pPr>
            <a:endParaRPr lang="en-US" i="1"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0FFD37E-D580-CEB2-6942-094E93F99603}"/>
              </a:ext>
            </a:extLst>
          </p:cNvPr>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172341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1 will discuss administration practices, including scheduling, seating charts, and appropriate and active monitoring. There will be some allegation prevention and best practices tips and a check for understanding at the end of the module.</a:t>
            </a:r>
            <a:endParaRPr lang="en-US" dirty="0">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appropriate administration practices.</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56249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B856-8880-A26A-2078-C1EFE15D1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FFA8D-CBC4-B5D0-5B96-330C04C5A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D9DD8-DB5F-3193-87D6-332656F5A83D}"/>
              </a:ext>
            </a:extLst>
          </p:cNvPr>
          <p:cNvSpPr>
            <a:spLocks noGrp="1"/>
          </p:cNvSpPr>
          <p:nvPr>
            <p:ph type="body" idx="1"/>
          </p:nvPr>
        </p:nvSpPr>
        <p:spPr>
          <a:xfrm>
            <a:off x="702310" y="4480003"/>
            <a:ext cx="5618480" cy="4362026"/>
          </a:xfrm>
        </p:spPr>
        <p:txBody>
          <a:bodyPr/>
          <a:lstStyle/>
          <a:p>
            <a:r>
              <a:rPr lang="en-US"/>
              <a:t>Test sections shall be administered in the order in which they appear in the test administration manuals. For example, if a test administration manual presents an editing and mechanics assessment before the on-demand writing session, the students should test in that order. If a teacher gives the on-demand writing prior to the editing and mechanics, that would be an allegation. Students in the same grade in each school should be simultaneously tested in the same content area and test session. Please refer to the TAM for each specific assessment for make-up testing and other extenuating circumstances.</a:t>
            </a:r>
          </a:p>
          <a:p>
            <a:endParaRPr lang="en-US"/>
          </a:p>
          <a:p>
            <a:r>
              <a:rPr lang="en-US"/>
              <a:t>Tests should be scheduled to avoid conflicts with lunch; however, if a lunch break is required during testing, test materials shall be secured and students shall be escorted to the lunchroom, told not to discuss the test, sufficiently monitored to prevent discussion of test items during the entire lunch period, and escorted back to the testing area. </a:t>
            </a:r>
          </a:p>
          <a:p>
            <a:endParaRPr lang="en-US">
              <a:cs typeface="Calibri"/>
            </a:endParaRPr>
          </a:p>
          <a:p>
            <a:r>
              <a:rPr lang="en-US">
                <a:cs typeface="Calibri"/>
              </a:rPr>
              <a:t>A daily test schedule may be changed to provide accommodations as long as all students in the same grade in that building have completed that section by the end of the school day. This means that students with accommodations may </a:t>
            </a:r>
            <a:r>
              <a:rPr lang="en-US" b="1">
                <a:cs typeface="Calibri"/>
              </a:rPr>
              <a:t>not</a:t>
            </a:r>
            <a:r>
              <a:rPr lang="en-US">
                <a:cs typeface="Calibri"/>
              </a:rPr>
              <a:t> be tested on a different day from students without accommodations. They would all need to be tested on the same day. Students may not stay beyond their normal school hours to complete testing. Plan your schedule to be sure all students will complete their assessment by the end of the school day. Even if the daily schedule changes, the test must still be administered in order. Some assessments provide for flexibility in schedule exceptions; this should be referred to KDE.</a:t>
            </a:r>
          </a:p>
          <a:p>
            <a:endParaRPr lang="en-US">
              <a:cs typeface="Calibri"/>
            </a:endParaRPr>
          </a:p>
          <a:p>
            <a:r>
              <a:rPr lang="en-US">
                <a:cs typeface="Calibri"/>
              </a:rPr>
              <a:t>Students may not work ahead to future test sections or return to past test sections once submitted. </a:t>
            </a:r>
          </a:p>
          <a:p>
            <a:endParaRPr lang="en-US">
              <a:cs typeface="Calibri"/>
            </a:endParaRPr>
          </a:p>
        </p:txBody>
      </p:sp>
      <p:sp>
        <p:nvSpPr>
          <p:cNvPr id="4" name="Slide Number Placeholder 3">
            <a:extLst>
              <a:ext uri="{FF2B5EF4-FFF2-40B4-BE49-F238E27FC236}">
                <a16:creationId xmlns:a16="http://schemas.microsoft.com/office/drawing/2014/main" id="{E3660E9B-AEC2-358C-D86C-D53403C4537D}"/>
              </a:ext>
            </a:extLst>
          </p:cNvPr>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31028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All state-required tests must have a seating chart. Seating charts can be for group testing, classroom layout, or individual testing, which we often see for accommodated or make-up testing. The chart may be kept in either paper or electronic format and completed by the classroom teacher. A chart will be completed for each test session and kept on file.   </a:t>
            </a:r>
          </a:p>
          <a:p>
            <a:pPr>
              <a:defRPr/>
            </a:pP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Some assessments provide a seating chart, or sometimes the DAC or BAC will supply the teacher or test proctor with a locally created seating chart template, especially if your room arrangement is significantly different. Example templates created by KDE are available on the KDE website. Using the same seating chart for more than one test session is acceptable, especially if you are testing more than one section on the same day with the same students. All seating charts should contain a diagram of the room layout and location of teachers and students, even in small group or 1:1 test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Seating charts should be completed prior to a test session and updated after a test session to reflect the most accurate information. You may scan these and save electronically. </a:t>
            </a:r>
          </a:p>
          <a:p>
            <a:pPr>
              <a:defRPr/>
            </a:pPr>
            <a:endParaRPr lang="en-US">
              <a:cs typeface="Calibri"/>
            </a:endParaRPr>
          </a:p>
          <a:p>
            <a:pPr>
              <a:defRPr/>
            </a:pPr>
            <a:r>
              <a:rPr lang="en-US"/>
              <a:t> </a:t>
            </a: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63642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All seating charts should include the Test name, District and School Names, the test date, room number, the content area being tested, all student names, names of all testing staff in the room, and the room layout.  You may have to adjust this form for offsite testing to include location name and address. If it is the student’s home, you do not have to include the address.  </a:t>
            </a:r>
            <a:endParaRPr lang="en-US">
              <a:cs typeface="Calibri"/>
            </a:endParaRPr>
          </a:p>
          <a:p>
            <a:pPr>
              <a:defRPr/>
            </a:pPr>
            <a:r>
              <a:rPr lang="en-US"/>
              <a:t>  </a:t>
            </a:r>
            <a:endParaRPr lang="en-US">
              <a:cs typeface="Calibri"/>
            </a:endParaRPr>
          </a:p>
          <a:p>
            <a:pPr>
              <a:defRPr/>
            </a:pPr>
            <a:r>
              <a:rPr lang="en-US"/>
              <a:t>The student names should be placed in the appropriate places on the room layout. Indicate on the chart where a student is absent or there is an empty seat.   </a:t>
            </a:r>
            <a:endParaRPr lang="en-US">
              <a:cs typeface="Calibri"/>
            </a:endParaRPr>
          </a:p>
          <a:p>
            <a:pPr>
              <a:defRPr/>
            </a:pPr>
            <a:r>
              <a:rPr lang="en-US"/>
              <a:t>  </a:t>
            </a:r>
            <a:endParaRPr lang="en-US">
              <a:cs typeface="Calibri"/>
            </a:endParaRPr>
          </a:p>
          <a:p>
            <a:pPr>
              <a:defRPr/>
            </a:pPr>
            <a:r>
              <a:rPr lang="en-US"/>
              <a:t>Using the same seating chart for more than one test session is acceptable, especially if you are testing more than one section on the same day with the same students. </a:t>
            </a:r>
            <a:endParaRPr lang="en-US">
              <a:cs typeface="Calibri"/>
            </a:endParaRPr>
          </a:p>
          <a:p>
            <a:pPr>
              <a:defRPr/>
            </a:pPr>
            <a:r>
              <a:rPr lang="en-US"/>
              <a:t>  </a:t>
            </a:r>
            <a:endParaRPr lang="en-US">
              <a:cs typeface="Calibri"/>
            </a:endParaRPr>
          </a:p>
          <a:p>
            <a:pPr>
              <a:defRPr/>
            </a:pPr>
            <a:r>
              <a:rPr lang="en-US"/>
              <a:t>If you have questions about a seating chart you or your school have created, check with your DAC.</a:t>
            </a:r>
            <a:r>
              <a:rPr lang="en-US" i="1"/>
              <a:t> </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80853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Active monitoring means staff walking up and down the aisles of the classroom, staying visible at all times, and ensuring outside technology is not being used by students. It is the responsibility of principals and district administrators to ensure that proper monitoring occurs. Checking e-mail, grading papers, etc., does not allow active monitoring.  Areas accommodating large numbers of students, such as arena testing in a gym or library should have adequate staff to conduct active monitoring. In addition, a test administrator should not leave the testing environment during an active test session without being relieved by another trained member of staff. Students should never be left unattended during a test session or with secure materials.</a:t>
            </a:r>
          </a:p>
          <a:p>
            <a:endParaRPr lang="en-US">
              <a:cs typeface="Calibri"/>
            </a:endParaRPr>
          </a:p>
          <a:p>
            <a:r>
              <a:rPr lang="en-US"/>
              <a:t>Students who exhibit disruptive behavior prior to or during testing may be tested in a different location from their peers. A plan to avoid a disruptive situation can be in place prior to testing. </a:t>
            </a:r>
            <a:endParaRPr lang="en-US">
              <a:cs typeface="Calibri"/>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sz="1200">
              <a:latin typeface="+mj-lt"/>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317776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Interval or restroom breaks are at the discretion of the school or district and held between test sessions. Refreshment breaks are acceptable; however, materials must be collected, secured away from the student, and students should be sufficiently monitored during breaks and other unstructured activities to prevent discussion of test items. If students take a stretch break inside the classroom, the materials need to be collected and secured. If testing online, the section must be submitted. If the materials are collected and secured, there is less chance of a possible violation of test security.  If an individual student needs a restroom break during a test session, they must be monitored.</a:t>
            </a:r>
            <a:endParaRPr lang="en-US">
              <a:cs typeface="Calibri"/>
            </a:endParaRPr>
          </a:p>
          <a:p>
            <a:r>
              <a:rPr lang="en-US"/>
              <a:t>    </a:t>
            </a:r>
            <a:endParaRPr lang="en-US">
              <a:cs typeface="Calibri"/>
            </a:endParaRPr>
          </a:p>
          <a:p>
            <a:r>
              <a:rPr lang="en-US"/>
              <a:t>If the school or district has approved interval or restroom breaks, the length of time, refreshments served, and the monitoring of students must not affect testing integrity in any way.    </a:t>
            </a:r>
            <a:endParaRPr lang="en-US">
              <a:cs typeface="Calibri"/>
            </a:endParaRPr>
          </a:p>
          <a:p>
            <a:r>
              <a:rPr lang="en-US"/>
              <a:t>    </a:t>
            </a:r>
            <a:endParaRPr lang="en-US">
              <a:cs typeface="Calibri"/>
            </a:endParaRPr>
          </a:p>
          <a:p>
            <a:r>
              <a:rPr lang="en-US"/>
              <a:t>It is advised to schedule tests to avoid conflicts with lunch. However, if a lunch break is required during testing, lunch shall be brought to the students in the testing area. Suppose there are too many students for this to be reasonably accomplished. In that case, test materials shall be secured, and students shall be escorted to the lunchroom, told not to discuss the test, sufficiently monitored to prevent discussion of the test items during the entire lunch period, and escorted back to the testing area.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330627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2C4D3-9BB1-7E12-8908-95B8E19AE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14F1E-765C-B081-9F97-491A17D55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67F2E-BB8F-25FA-E84D-A09DE7F2AFAF}"/>
              </a:ext>
            </a:extLst>
          </p:cNvPr>
          <p:cNvSpPr>
            <a:spLocks noGrp="1"/>
          </p:cNvSpPr>
          <p:nvPr>
            <p:ph type="body" idx="1"/>
          </p:nvPr>
        </p:nvSpPr>
        <p:spPr>
          <a:xfrm>
            <a:off x="702310" y="4480003"/>
            <a:ext cx="5618480" cy="4362026"/>
          </a:xfrm>
        </p:spPr>
        <p:txBody>
          <a:bodyPr/>
          <a:lstStyle/>
          <a:p>
            <a:r>
              <a:rPr lang="en-US"/>
              <a:t>Test administrators must be careful not to influence or take ownership of a student’s responses. This may require suspending some actions that are routinely done during instruction. It is acceptable to advise all students before testing begins and at the 5-minute warning to do such things as double-check their work, look for items they may have forgotten to answer, and submit properly when finished.    </a:t>
            </a:r>
            <a:endParaRPr lang="en-US">
              <a:cs typeface="Calibri"/>
            </a:endParaRPr>
          </a:p>
          <a:p>
            <a:r>
              <a:rPr lang="en-US"/>
              <a:t>     </a:t>
            </a:r>
            <a:endParaRPr lang="en-US">
              <a:cs typeface="Calibri"/>
            </a:endParaRPr>
          </a:p>
          <a:p>
            <a:r>
              <a:rPr lang="en-US"/>
              <a:t>Test administrators should ensure that students are logged in the appropriate test (which could include making sure the student has received the correct test ticket) or for paper tests, are in the appropriate area of the test book and student response book at the beginning of each testing session. As part of monitoring, test administrators should ensure that students do not get off track in their work. While doing this, they may not specifically direct individual students to go back to skipped or omitted items.</a:t>
            </a:r>
            <a:endParaRPr lang="en-US">
              <a:cs typeface="Calibri"/>
            </a:endParaRPr>
          </a:p>
          <a:p>
            <a:r>
              <a:rPr lang="en-US"/>
              <a:t>    </a:t>
            </a:r>
            <a:endParaRPr lang="en-US">
              <a:cs typeface="Calibri"/>
            </a:endParaRPr>
          </a:p>
          <a:p>
            <a:r>
              <a:rPr lang="en-US"/>
              <a:t>It's not acceptable to encourage students to edit their responses by providing an evaluation of student work through tone, gesture, or phrase such as “You can do better,” or “You can write more.”  </a:t>
            </a:r>
            <a:endParaRPr lang="en-US">
              <a:cs typeface="Calibri"/>
            </a:endParaRPr>
          </a:p>
          <a:p>
            <a:r>
              <a:rPr lang="en-US"/>
              <a:t>   </a:t>
            </a:r>
            <a:endParaRPr lang="en-US">
              <a:cs typeface="Calibri"/>
            </a:endParaRPr>
          </a:p>
          <a:p>
            <a:r>
              <a:rPr lang="en-US"/>
              <a:t>Coaching, editing, and pointing out errors or missing answers in the student’s work or any test item to improve student scores is unacceptable. p.10    </a:t>
            </a:r>
            <a:endParaRPr lang="en-US">
              <a:cs typeface="Calibri"/>
            </a:endParaRPr>
          </a:p>
          <a:p>
            <a:r>
              <a:rPr lang="en-US"/>
              <a:t>    </a:t>
            </a:r>
            <a:endParaRPr lang="en-US">
              <a:cs typeface="Calibri"/>
            </a:endParaRPr>
          </a:p>
          <a:p>
            <a:r>
              <a:rPr lang="en-US"/>
              <a:t>No one at any time is to alter student answers. Doing so could lead to sanctions by the Education Professional Standards Board (EPSB). Changing student answers doesn't solely mean physically altering but also means such things as leading, coaching, or giving answers.    </a:t>
            </a:r>
            <a:endParaRPr lang="en-US">
              <a:cs typeface="Calibri"/>
            </a:endParaRPr>
          </a:p>
        </p:txBody>
      </p:sp>
      <p:sp>
        <p:nvSpPr>
          <p:cNvPr id="4" name="Slide Number Placeholder 3">
            <a:extLst>
              <a:ext uri="{FF2B5EF4-FFF2-40B4-BE49-F238E27FC236}">
                <a16:creationId xmlns:a16="http://schemas.microsoft.com/office/drawing/2014/main" id="{2F89766A-454B-1822-90B3-9ADCBD5DA2CD}"/>
              </a:ext>
            </a:extLst>
          </p:cNvPr>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04777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81249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056032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53215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226022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90940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4" r:id="rId14"/>
    <p:sldLayoutId id="2147483666" r:id="rId15"/>
    <p:sldLayoutId id="2147483667" r:id="rId16"/>
    <p:sldLayoutId id="2147483672" r:id="rId17"/>
    <p:sldLayoutId id="2147483673" r:id="rId18"/>
    <p:sldLayoutId id="2147483674" r:id="rId19"/>
    <p:sldLayoutId id="2147483678" r:id="rId20"/>
    <p:sldLayoutId id="2147483679" r:id="rId21"/>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D473-C196-2F43-9EF4-426C11D79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34C9B-C190-234A-FE0A-73065E166824}"/>
              </a:ext>
            </a:extLst>
          </p:cNvPr>
          <p:cNvSpPr>
            <a:spLocks noGrp="1"/>
          </p:cNvSpPr>
          <p:nvPr>
            <p:ph type="title" idx="4294967295"/>
          </p:nvPr>
        </p:nvSpPr>
        <p:spPr>
          <a:xfrm>
            <a:off x="0" y="-1"/>
            <a:ext cx="11636375" cy="1208545"/>
          </a:xfrm>
          <a:prstGeom prst="rect">
            <a:avLst/>
          </a:prstGeom>
        </p:spPr>
        <p:txBody>
          <a:bodyPr>
            <a:noAutofit/>
          </a:bodyPr>
          <a:lstStyle/>
          <a:p>
            <a:r>
              <a:rPr lang="en-US"/>
              <a:t>Appropriate Monitoring </a:t>
            </a:r>
            <a:r>
              <a:rPr lang="en-US" baseline="-25000"/>
              <a:t>p.10-13</a:t>
            </a:r>
            <a:endParaRPr lang="en-US"/>
          </a:p>
        </p:txBody>
      </p:sp>
      <p:graphicFrame>
        <p:nvGraphicFramePr>
          <p:cNvPr id="3" name="Table 2">
            <a:extLst>
              <a:ext uri="{FF2B5EF4-FFF2-40B4-BE49-F238E27FC236}">
                <a16:creationId xmlns:a16="http://schemas.microsoft.com/office/drawing/2014/main" id="{207995DC-8F15-CB94-63C9-890D23D20FBB}"/>
              </a:ext>
            </a:extLst>
          </p:cNvPr>
          <p:cNvGraphicFramePr>
            <a:graphicFrameLocks noGrp="1"/>
          </p:cNvGraphicFramePr>
          <p:nvPr/>
        </p:nvGraphicFramePr>
        <p:xfrm>
          <a:off x="703263" y="1298310"/>
          <a:ext cx="5392737" cy="4273815"/>
        </p:xfrm>
        <a:graphic>
          <a:graphicData uri="http://schemas.openxmlformats.org/drawingml/2006/table">
            <a:tbl>
              <a:tblPr firstRow="1" bandRow="1">
                <a:tableStyleId>{5C22544A-7EE6-4342-B048-85BDC9FD1C3A}</a:tableStyleId>
              </a:tblPr>
              <a:tblGrid>
                <a:gridCol w="5392737">
                  <a:extLst>
                    <a:ext uri="{9D8B030D-6E8A-4147-A177-3AD203B41FA5}">
                      <a16:colId xmlns:a16="http://schemas.microsoft.com/office/drawing/2014/main" val="1158809737"/>
                    </a:ext>
                  </a:extLst>
                </a:gridCol>
              </a:tblGrid>
              <a:tr h="370840">
                <a:tc>
                  <a:txBody>
                    <a:bodyPr/>
                    <a:lstStyle/>
                    <a:p>
                      <a:pPr algn="ctr"/>
                      <a:r>
                        <a:rPr lang="en-US" sz="2400">
                          <a:solidFill>
                            <a:schemeClr val="tx1"/>
                          </a:solidFill>
                        </a:rPr>
                        <a:t>Acceptable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extLst>
                  <a:ext uri="{0D108BD9-81ED-4DB2-BD59-A6C34878D82A}">
                    <a16:rowId xmlns:a16="http://schemas.microsoft.com/office/drawing/2014/main" val="166996854"/>
                  </a:ext>
                </a:extLst>
              </a:tr>
              <a:tr h="370840">
                <a:tc>
                  <a:txBody>
                    <a:bodyPr/>
                    <a:lstStyle/>
                    <a:p>
                      <a:r>
                        <a:rPr lang="en-US" sz="2000"/>
                        <a:t>Offering words of</a:t>
                      </a:r>
                      <a:r>
                        <a:rPr lang="en-US" sz="2000" baseline="0"/>
                        <a:t> encouragement and general instructions that direct students to apply themselves to the task at hand, but do not imply evaluation of student work or allow an advantage are permissible (Examples include, “Do your best,” “Get started,” and “Stay on task.”) </a:t>
                      </a:r>
                      <a:r>
                        <a:rPr lang="en-US" sz="2000" baseline="-25000"/>
                        <a:t>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310024"/>
                  </a:ext>
                </a:extLst>
              </a:tr>
              <a:tr h="15915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0563763"/>
                  </a:ext>
                </a:extLst>
              </a:tr>
            </a:tbl>
          </a:graphicData>
        </a:graphic>
      </p:graphicFrame>
      <p:graphicFrame>
        <p:nvGraphicFramePr>
          <p:cNvPr id="4" name="Table 3">
            <a:extLst>
              <a:ext uri="{FF2B5EF4-FFF2-40B4-BE49-F238E27FC236}">
                <a16:creationId xmlns:a16="http://schemas.microsoft.com/office/drawing/2014/main" id="{F54807FE-7926-E773-C719-31B7C888943F}"/>
              </a:ext>
            </a:extLst>
          </p:cNvPr>
          <p:cNvGraphicFramePr>
            <a:graphicFrameLocks noGrp="1"/>
          </p:cNvGraphicFramePr>
          <p:nvPr/>
        </p:nvGraphicFramePr>
        <p:xfrm>
          <a:off x="6095999" y="1298311"/>
          <a:ext cx="5392738" cy="4252960"/>
        </p:xfrm>
        <a:graphic>
          <a:graphicData uri="http://schemas.openxmlformats.org/drawingml/2006/table">
            <a:tbl>
              <a:tblPr firstRow="1" bandRow="1">
                <a:tableStyleId>{5C22544A-7EE6-4342-B048-85BDC9FD1C3A}</a:tableStyleId>
              </a:tblPr>
              <a:tblGrid>
                <a:gridCol w="5392738">
                  <a:extLst>
                    <a:ext uri="{9D8B030D-6E8A-4147-A177-3AD203B41FA5}">
                      <a16:colId xmlns:a16="http://schemas.microsoft.com/office/drawing/2014/main" val="3682930486"/>
                    </a:ext>
                  </a:extLst>
                </a:gridCol>
              </a:tblGrid>
              <a:tr h="451908">
                <a:tc>
                  <a:txBody>
                    <a:bodyPr/>
                    <a:lstStyle/>
                    <a:p>
                      <a:pPr algn="ctr"/>
                      <a:r>
                        <a:rPr lang="en-US" sz="2400"/>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60341971"/>
                  </a:ext>
                </a:extLst>
              </a:tr>
              <a:tr h="9312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Engaging in any behavior that would assist the students in understanding or responding to</a:t>
                      </a:r>
                      <a:r>
                        <a:rPr lang="en-US" sz="1800" baseline="0"/>
                        <a:t> any item on the test</a:t>
                      </a:r>
                      <a:r>
                        <a:rPr lang="en-US" sz="1800" baseline="-25000"/>
                        <a:t> 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2285213"/>
                  </a:ext>
                </a:extLst>
              </a:tr>
              <a:tr h="737549">
                <a:tc>
                  <a:txBody>
                    <a:bodyPr/>
                    <a:lstStyle/>
                    <a:p>
                      <a:pPr marL="0" marR="0" lvl="0" indent="0" algn="l" rtl="0" eaLnBrk="1" fontAlgn="auto" latinLnBrk="0" hangingPunct="1">
                        <a:lnSpc>
                          <a:spcPct val="100000"/>
                        </a:lnSpc>
                        <a:spcBef>
                          <a:spcPts val="0"/>
                        </a:spcBef>
                        <a:spcAft>
                          <a:spcPts val="0"/>
                        </a:spcAft>
                        <a:buClrTx/>
                        <a:buSzTx/>
                        <a:buFontTx/>
                        <a:buNone/>
                      </a:pPr>
                      <a:r>
                        <a:rPr lang="en-US" sz="1800"/>
                        <a:t>Encouraging students to edit their responses by providing evaluation of student</a:t>
                      </a:r>
                      <a:r>
                        <a:rPr lang="en-US" sz="1800" baseline="0"/>
                        <a:t> work </a:t>
                      </a:r>
                      <a:r>
                        <a:rPr lang="en-US" sz="1800" baseline="-25000"/>
                        <a:t> 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2143146"/>
                  </a:ext>
                </a:extLst>
              </a:tr>
              <a:tr h="7375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Coaching, editing, pointing out errors</a:t>
                      </a:r>
                      <a:r>
                        <a:rPr lang="en-US" sz="1800" baseline="0"/>
                        <a:t> or missing answers </a:t>
                      </a:r>
                      <a:r>
                        <a:rPr lang="en-US" sz="1800" baseline="-25000"/>
                        <a:t>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751282"/>
                  </a:ext>
                </a:extLst>
              </a:tr>
              <a:tr h="7375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Making evaluative statements to students regarding their responses </a:t>
                      </a:r>
                      <a:r>
                        <a:rPr lang="en-US" sz="1800" baseline="-25000"/>
                        <a:t>p.13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491725"/>
                  </a:ext>
                </a:extLst>
              </a:tr>
              <a:tr h="6518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aseline="0"/>
                        <a:t>District/school staff altering student answers at any time </a:t>
                      </a:r>
                      <a:r>
                        <a:rPr lang="en-US" sz="1800" baseline="-25000"/>
                        <a:t>p.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845710"/>
                  </a:ext>
                </a:extLst>
              </a:tr>
            </a:tbl>
          </a:graphicData>
        </a:graphic>
      </p:graphicFrame>
    </p:spTree>
    <p:extLst>
      <p:ext uri="{BB962C8B-B14F-4D97-AF65-F5344CB8AC3E}">
        <p14:creationId xmlns:p14="http://schemas.microsoft.com/office/powerpoint/2010/main" val="396314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00F2-E35D-7D7D-376C-28EB5D86F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6E1EF-5EBD-8AB0-BDCA-AC5F58ED1D66}"/>
              </a:ext>
            </a:extLst>
          </p:cNvPr>
          <p:cNvSpPr>
            <a:spLocks noGrp="1"/>
          </p:cNvSpPr>
          <p:nvPr>
            <p:ph type="title"/>
          </p:nvPr>
        </p:nvSpPr>
        <p:spPr>
          <a:xfrm>
            <a:off x="366988" y="199782"/>
            <a:ext cx="10515600" cy="1052547"/>
          </a:xfrm>
        </p:spPr>
        <p:txBody>
          <a:bodyPr/>
          <a:lstStyle/>
          <a:p>
            <a:r>
              <a:rPr lang="en-US"/>
              <a:t>Allegation Prevention/Best Practices (3)</a:t>
            </a:r>
          </a:p>
        </p:txBody>
      </p:sp>
      <p:sp>
        <p:nvSpPr>
          <p:cNvPr id="3" name="Content Placeholder 2">
            <a:extLst>
              <a:ext uri="{FF2B5EF4-FFF2-40B4-BE49-F238E27FC236}">
                <a16:creationId xmlns:a16="http://schemas.microsoft.com/office/drawing/2014/main" id="{CE3B7740-59B5-A29F-8B69-3F191FDE9ABC}"/>
              </a:ext>
            </a:extLst>
          </p:cNvPr>
          <p:cNvSpPr>
            <a:spLocks noGrp="1"/>
          </p:cNvSpPr>
          <p:nvPr>
            <p:ph idx="1"/>
          </p:nvPr>
        </p:nvSpPr>
        <p:spPr/>
        <p:txBody>
          <a:bodyPr/>
          <a:lstStyle/>
          <a:p>
            <a:r>
              <a:rPr lang="en-US"/>
              <a:t>Test administrators should not leave the room during an active test session; this includes stepping out into the hallway to quiet a passing class. </a:t>
            </a:r>
          </a:p>
          <a:p>
            <a:r>
              <a:rPr lang="en-US"/>
              <a:t>Do not allow students to leave the room unsupervised once secure test items have been handed out.</a:t>
            </a:r>
          </a:p>
          <a:p>
            <a:r>
              <a:rPr lang="en-US"/>
              <a:t>While a teacher may use electronic devices to communicate with the BAC/DAC regarding testing situations, they should not be entering grades, checking email, or planning lessons during active test sessions.</a:t>
            </a:r>
          </a:p>
        </p:txBody>
      </p:sp>
    </p:spTree>
    <p:extLst>
      <p:ext uri="{BB962C8B-B14F-4D97-AF65-F5344CB8AC3E}">
        <p14:creationId xmlns:p14="http://schemas.microsoft.com/office/powerpoint/2010/main" val="406127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AC67-7693-FD79-5928-662740C61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AFBA5-ACB9-7A5A-1A11-A1B7C171FC71}"/>
              </a:ext>
            </a:extLst>
          </p:cNvPr>
          <p:cNvSpPr>
            <a:spLocks noGrp="1"/>
          </p:cNvSpPr>
          <p:nvPr>
            <p:ph type="title"/>
          </p:nvPr>
        </p:nvSpPr>
        <p:spPr/>
        <p:txBody>
          <a:bodyPr>
            <a:normAutofit/>
          </a:bodyPr>
          <a:lstStyle/>
          <a:p>
            <a:r>
              <a:rPr lang="en-US"/>
              <a:t>Check for Understanding (3)</a:t>
            </a:r>
          </a:p>
        </p:txBody>
      </p:sp>
      <p:sp>
        <p:nvSpPr>
          <p:cNvPr id="5" name="TextBox 4">
            <a:extLst>
              <a:ext uri="{FF2B5EF4-FFF2-40B4-BE49-F238E27FC236}">
                <a16:creationId xmlns:a16="http://schemas.microsoft.com/office/drawing/2014/main" id="{DF4FF920-1813-A059-BB81-DBC94B2C5715}"/>
              </a:ext>
            </a:extLst>
          </p:cNvPr>
          <p:cNvSpPr txBox="1"/>
          <p:nvPr/>
        </p:nvSpPr>
        <p:spPr>
          <a:xfrm>
            <a:off x="551568" y="1028342"/>
            <a:ext cx="8796612" cy="830997"/>
          </a:xfrm>
          <a:prstGeom prst="rect">
            <a:avLst/>
          </a:prstGeom>
          <a:noFill/>
        </p:spPr>
        <p:txBody>
          <a:bodyPr wrap="square">
            <a:spAutoFit/>
          </a:bodyPr>
          <a:lstStyle/>
          <a:p>
            <a:pPr lvl="0"/>
            <a:r>
              <a:rPr lang="en-US" sz="2400">
                <a:solidFill>
                  <a:schemeClr val="tx2"/>
                </a:solidFill>
              </a:rPr>
              <a:t>1. Is it acceptable to change the order of the test to facilitate calculators or other accommodations? </a:t>
            </a:r>
          </a:p>
        </p:txBody>
      </p:sp>
      <p:sp>
        <p:nvSpPr>
          <p:cNvPr id="11" name="TextBox 10">
            <a:extLst>
              <a:ext uri="{FF2B5EF4-FFF2-40B4-BE49-F238E27FC236}">
                <a16:creationId xmlns:a16="http://schemas.microsoft.com/office/drawing/2014/main" id="{6C04A320-BD66-7106-BB89-A4952885BA47}"/>
              </a:ext>
            </a:extLst>
          </p:cNvPr>
          <p:cNvSpPr txBox="1"/>
          <p:nvPr/>
        </p:nvSpPr>
        <p:spPr>
          <a:xfrm>
            <a:off x="589042" y="2228671"/>
            <a:ext cx="6220918" cy="1200329"/>
          </a:xfrm>
          <a:prstGeom prst="rect">
            <a:avLst/>
          </a:prstGeom>
          <a:noFill/>
        </p:spPr>
        <p:txBody>
          <a:bodyPr wrap="square">
            <a:spAutoFit/>
          </a:bodyPr>
          <a:lstStyle/>
          <a:p>
            <a:r>
              <a:rPr lang="en-US" sz="2400">
                <a:solidFill>
                  <a:schemeClr val="tx2"/>
                </a:solidFill>
              </a:rPr>
              <a:t>2. Is it acceptable for a disruptive student to be tested away from their peers even if that student does not have a plan?</a:t>
            </a:r>
          </a:p>
        </p:txBody>
      </p:sp>
      <p:sp>
        <p:nvSpPr>
          <p:cNvPr id="13" name="TextBox 12">
            <a:extLst>
              <a:ext uri="{FF2B5EF4-FFF2-40B4-BE49-F238E27FC236}">
                <a16:creationId xmlns:a16="http://schemas.microsoft.com/office/drawing/2014/main" id="{95DA3700-1891-5162-E867-09D0B78A4E8D}"/>
              </a:ext>
            </a:extLst>
          </p:cNvPr>
          <p:cNvSpPr txBox="1"/>
          <p:nvPr/>
        </p:nvSpPr>
        <p:spPr>
          <a:xfrm>
            <a:off x="589042" y="3527024"/>
            <a:ext cx="7198350" cy="830997"/>
          </a:xfrm>
          <a:prstGeom prst="rect">
            <a:avLst/>
          </a:prstGeom>
          <a:noFill/>
        </p:spPr>
        <p:txBody>
          <a:bodyPr wrap="square">
            <a:spAutoFit/>
          </a:bodyPr>
          <a:lstStyle/>
          <a:p>
            <a:r>
              <a:rPr lang="en-US" sz="2400">
                <a:solidFill>
                  <a:schemeClr val="tx2"/>
                </a:solidFill>
              </a:rPr>
              <a:t>3. Is it acceptable for students to take an unscheduled break during an active test session without a monitor?</a:t>
            </a:r>
          </a:p>
        </p:txBody>
      </p:sp>
      <p:sp>
        <p:nvSpPr>
          <p:cNvPr id="15" name="TextBox 14">
            <a:extLst>
              <a:ext uri="{FF2B5EF4-FFF2-40B4-BE49-F238E27FC236}">
                <a16:creationId xmlns:a16="http://schemas.microsoft.com/office/drawing/2014/main" id="{7AF494DF-E13F-563C-EE89-25E96DD6847F}"/>
              </a:ext>
            </a:extLst>
          </p:cNvPr>
          <p:cNvSpPr txBox="1"/>
          <p:nvPr/>
        </p:nvSpPr>
        <p:spPr>
          <a:xfrm>
            <a:off x="589042" y="4629329"/>
            <a:ext cx="6887981" cy="1200329"/>
          </a:xfrm>
          <a:prstGeom prst="rect">
            <a:avLst/>
          </a:prstGeom>
          <a:noFill/>
        </p:spPr>
        <p:txBody>
          <a:bodyPr wrap="square">
            <a:spAutoFit/>
          </a:bodyPr>
          <a:lstStyle/>
          <a:p>
            <a:r>
              <a:rPr lang="en-US" sz="2400">
                <a:solidFill>
                  <a:schemeClr val="tx2"/>
                </a:solidFill>
              </a:rPr>
              <a:t>4. Is it acceptable to give evaluative feedback during testing such as “Try to write a little more” or “Are you sure that’s all?”</a:t>
            </a:r>
          </a:p>
        </p:txBody>
      </p:sp>
    </p:spTree>
    <p:extLst>
      <p:ext uri="{BB962C8B-B14F-4D97-AF65-F5344CB8AC3E}">
        <p14:creationId xmlns:p14="http://schemas.microsoft.com/office/powerpoint/2010/main" val="418654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D9480-9D80-83A2-794F-B7B04C8C52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887282-1D61-E5A3-45ED-7AA4DA21D6A4}"/>
              </a:ext>
            </a:extLst>
          </p:cNvPr>
          <p:cNvSpPr>
            <a:spLocks noGrp="1"/>
          </p:cNvSpPr>
          <p:nvPr>
            <p:ph type="title"/>
          </p:nvPr>
        </p:nvSpPr>
        <p:spPr>
          <a:xfrm>
            <a:off x="-1" y="0"/>
            <a:ext cx="11107711" cy="1325563"/>
          </a:xfrm>
        </p:spPr>
        <p:txBody>
          <a:bodyPr>
            <a:noAutofit/>
          </a:bodyPr>
          <a:lstStyle/>
          <a:p>
            <a:r>
              <a:rPr lang="en-US"/>
              <a:t>Division of Assessment and Accountability Support</a:t>
            </a:r>
          </a:p>
        </p:txBody>
      </p:sp>
      <p:graphicFrame>
        <p:nvGraphicFramePr>
          <p:cNvPr id="5"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B57F2358-5EF8-3B31-A463-BADC19CBDF8B}"/>
              </a:ext>
            </a:extLst>
          </p:cNvPr>
          <p:cNvGraphicFramePr>
            <a:graphicFrameLocks noGrp="1"/>
          </p:cNvGraphicFramePr>
          <p:nvPr>
            <p:ph sz="quarter" idx="4294967295"/>
          </p:nvPr>
        </p:nvGraphicFramePr>
        <p:xfrm>
          <a:off x="0" y="1582508"/>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891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dirty="0"/>
              <a:t>Module 3</a:t>
            </a:r>
            <a:endParaRPr lang="en-US" sz="4100" dirty="0"/>
          </a:p>
        </p:txBody>
      </p:sp>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dirty="0"/>
              <a:t>Administration Practices </a:t>
            </a:r>
          </a:p>
          <a:p>
            <a:pPr marL="457200" indent="-457200">
              <a:buFont typeface="Wingdings" panose="05000000000000000000" pitchFamily="2" charset="2"/>
              <a:buChar char="Ø"/>
            </a:pPr>
            <a:r>
              <a:rPr lang="en-US" dirty="0"/>
              <a:t>Scheduling</a:t>
            </a:r>
          </a:p>
          <a:p>
            <a:pPr marL="457200" indent="-457200">
              <a:buFont typeface="Wingdings" panose="05000000000000000000" pitchFamily="2" charset="2"/>
              <a:buChar char="Ø"/>
            </a:pPr>
            <a:r>
              <a:rPr lang="en-US" dirty="0"/>
              <a:t>Seating Charts</a:t>
            </a:r>
          </a:p>
          <a:p>
            <a:pPr marL="457200" indent="-457200">
              <a:buFont typeface="Wingdings" panose="05000000000000000000" pitchFamily="2" charset="2"/>
              <a:buChar char="Ø"/>
            </a:pPr>
            <a:r>
              <a:rPr lang="en-US" dirty="0"/>
              <a:t>Monitoring </a:t>
            </a:r>
          </a:p>
          <a:p>
            <a:pPr marL="457200" indent="-457200">
              <a:buFont typeface="Wingdings" panose="05000000000000000000" pitchFamily="2" charset="2"/>
              <a:buChar char="Ø"/>
            </a:pPr>
            <a:r>
              <a:rPr lang="en-US" dirty="0"/>
              <a:t>Allegation Prevention/Best Practices</a:t>
            </a:r>
          </a:p>
          <a:p>
            <a:pPr marL="457200" indent="-457200">
              <a:buFont typeface="Wingdings" panose="05000000000000000000" pitchFamily="2" charset="2"/>
              <a:buChar char="Ø"/>
            </a:pPr>
            <a:r>
              <a:rPr lang="en-US" dirty="0"/>
              <a:t>Check for Understanding 3</a:t>
            </a:r>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0617" y="1828799"/>
            <a:ext cx="10956833" cy="1520457"/>
          </a:xfrm>
        </p:spPr>
        <p:txBody>
          <a:bodyPr>
            <a:normAutofit/>
          </a:bodyPr>
          <a:lstStyle/>
          <a:p>
            <a:r>
              <a:rPr lang="en-US" sz="4800"/>
              <a:t>Administration Practices </a:t>
            </a:r>
          </a:p>
        </p:txBody>
      </p:sp>
      <p:sp>
        <p:nvSpPr>
          <p:cNvPr id="7" name="Text Placeholder 6"/>
          <p:cNvSpPr>
            <a:spLocks noGrp="1"/>
          </p:cNvSpPr>
          <p:nvPr>
            <p:ph type="body" idx="1"/>
          </p:nvPr>
        </p:nvSpPr>
        <p:spPr>
          <a:xfrm>
            <a:off x="677335" y="3722229"/>
            <a:ext cx="8596668" cy="1441441"/>
          </a:xfrm>
        </p:spPr>
        <p:txBody>
          <a:bodyPr>
            <a:normAutofit fontScale="92500" lnSpcReduction="20000"/>
          </a:bodyPr>
          <a:lstStyle/>
          <a:p>
            <a:pPr marL="457200" indent="-457200">
              <a:buFont typeface="Wingdings" panose="05000000000000000000" pitchFamily="2" charset="2"/>
              <a:buChar char="Ø"/>
            </a:pPr>
            <a:r>
              <a:rPr lang="en-US" sz="3200"/>
              <a:t>Scheduling</a:t>
            </a:r>
          </a:p>
          <a:p>
            <a:pPr marL="457200" indent="-457200">
              <a:buFont typeface="Wingdings" panose="05000000000000000000" pitchFamily="2" charset="2"/>
              <a:buChar char="Ø"/>
            </a:pPr>
            <a:r>
              <a:rPr lang="en-US" sz="3200"/>
              <a:t>Seating Charts</a:t>
            </a:r>
          </a:p>
          <a:p>
            <a:pPr marL="457200" indent="-457200">
              <a:buFont typeface="Wingdings" panose="05000000000000000000" pitchFamily="2" charset="2"/>
              <a:buChar char="Ø"/>
            </a:pPr>
            <a:r>
              <a:rPr lang="en-US" sz="3200"/>
              <a:t>Monitoring</a:t>
            </a:r>
          </a:p>
          <a:p>
            <a:endParaRPr lang="en-US"/>
          </a:p>
        </p:txBody>
      </p:sp>
    </p:spTree>
    <p:extLst>
      <p:ext uri="{BB962C8B-B14F-4D97-AF65-F5344CB8AC3E}">
        <p14:creationId xmlns:p14="http://schemas.microsoft.com/office/powerpoint/2010/main" val="388916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7BB7-641F-214A-7728-1223BCB29B55}"/>
              </a:ext>
            </a:extLst>
          </p:cNvPr>
          <p:cNvSpPr>
            <a:spLocks noGrp="1"/>
          </p:cNvSpPr>
          <p:nvPr>
            <p:ph type="title"/>
          </p:nvPr>
        </p:nvSpPr>
        <p:spPr>
          <a:xfrm>
            <a:off x="484062" y="158720"/>
            <a:ext cx="8596668" cy="898546"/>
          </a:xfrm>
        </p:spPr>
        <p:txBody>
          <a:bodyPr/>
          <a:lstStyle/>
          <a:p>
            <a:r>
              <a:rPr lang="en-US"/>
              <a:t>Roles of DACs or BACs</a:t>
            </a:r>
          </a:p>
        </p:txBody>
      </p:sp>
      <p:sp>
        <p:nvSpPr>
          <p:cNvPr id="3" name="Text Placeholder 2">
            <a:extLst>
              <a:ext uri="{FF2B5EF4-FFF2-40B4-BE49-F238E27FC236}">
                <a16:creationId xmlns:a16="http://schemas.microsoft.com/office/drawing/2014/main" id="{9D5E4D09-109D-93F3-BCB1-27B102028BFE}"/>
              </a:ext>
            </a:extLst>
          </p:cNvPr>
          <p:cNvSpPr>
            <a:spLocks noGrp="1"/>
          </p:cNvSpPr>
          <p:nvPr>
            <p:ph type="body" sz="quarter" idx="13"/>
          </p:nvPr>
        </p:nvSpPr>
        <p:spPr>
          <a:xfrm>
            <a:off x="622754" y="1057266"/>
            <a:ext cx="9188715" cy="4567697"/>
          </a:xfrm>
        </p:spPr>
        <p:txBody>
          <a:bodyPr/>
          <a:lstStyle/>
          <a:p>
            <a:pPr marL="0" indent="0">
              <a:buNone/>
            </a:pPr>
            <a:r>
              <a:rPr lang="en-US"/>
              <a:t>DACs or BACs shall:</a:t>
            </a:r>
          </a:p>
          <a:p>
            <a:r>
              <a:rPr lang="en-US"/>
              <a:t> schedule test administration,</a:t>
            </a:r>
          </a:p>
          <a:p>
            <a:r>
              <a:rPr lang="en-US"/>
              <a:t> arrange for adequate staff to administer the assessment,</a:t>
            </a:r>
          </a:p>
          <a:p>
            <a:r>
              <a:rPr lang="en-US"/>
              <a:t> prepare accurate student testing rosters and seating charts, </a:t>
            </a:r>
          </a:p>
          <a:p>
            <a:r>
              <a:rPr lang="en-US"/>
              <a:t>distribute correct testing materials to students as assigned, and </a:t>
            </a:r>
          </a:p>
          <a:p>
            <a:r>
              <a:rPr lang="en-US"/>
              <a:t>ensure that all assessment materials are kept secure before, during and after the testing sessions. </a:t>
            </a:r>
          </a:p>
        </p:txBody>
      </p:sp>
    </p:spTree>
    <p:extLst>
      <p:ext uri="{BB962C8B-B14F-4D97-AF65-F5344CB8AC3E}">
        <p14:creationId xmlns:p14="http://schemas.microsoft.com/office/powerpoint/2010/main" val="84570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D6F7F2-25A9-ED86-EDCF-525EA7DE8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69C39-C1F9-41F0-9C78-2F9A4D0A943B}"/>
              </a:ext>
            </a:extLst>
          </p:cNvPr>
          <p:cNvSpPr>
            <a:spLocks noGrp="1"/>
          </p:cNvSpPr>
          <p:nvPr>
            <p:ph type="title" idx="4294967295"/>
          </p:nvPr>
        </p:nvSpPr>
        <p:spPr>
          <a:xfrm>
            <a:off x="0" y="0"/>
            <a:ext cx="12192000" cy="1127342"/>
          </a:xfrm>
          <a:prstGeom prst="rect">
            <a:avLst/>
          </a:prstGeom>
        </p:spPr>
        <p:txBody>
          <a:bodyPr>
            <a:noAutofit/>
          </a:bodyPr>
          <a:lstStyle/>
          <a:p>
            <a:r>
              <a:rPr lang="en-US"/>
              <a:t>Scheduling</a:t>
            </a:r>
            <a:r>
              <a:rPr lang="en-US" baseline="-25000"/>
              <a:t> </a:t>
            </a:r>
            <a:r>
              <a:rPr lang="en-US" sz="4200" baseline="-25000"/>
              <a:t>p.11-12</a:t>
            </a:r>
            <a:endParaRPr lang="en-US" sz="4200"/>
          </a:p>
        </p:txBody>
      </p:sp>
      <p:graphicFrame>
        <p:nvGraphicFramePr>
          <p:cNvPr id="6" name="Table 5" descr="Appropriate Monitoring" title="Appropriate Monitoring">
            <a:extLst>
              <a:ext uri="{FF2B5EF4-FFF2-40B4-BE49-F238E27FC236}">
                <a16:creationId xmlns:a16="http://schemas.microsoft.com/office/drawing/2014/main" id="{7DD3CC7C-1F34-ACAB-E181-1FF73FBCABD1}"/>
              </a:ext>
            </a:extLst>
          </p:cNvPr>
          <p:cNvGraphicFramePr>
            <a:graphicFrameLocks noGrp="1"/>
          </p:cNvGraphicFramePr>
          <p:nvPr/>
        </p:nvGraphicFramePr>
        <p:xfrm>
          <a:off x="255183" y="1296559"/>
          <a:ext cx="11501114" cy="4568360"/>
        </p:xfrm>
        <a:graphic>
          <a:graphicData uri="http://schemas.openxmlformats.org/drawingml/2006/table">
            <a:tbl>
              <a:tblPr firstRow="1" bandRow="1">
                <a:tableStyleId>{6E25E649-3F16-4E02-A733-19D2CDBF48F0}</a:tableStyleId>
              </a:tblPr>
              <a:tblGrid>
                <a:gridCol w="5864777">
                  <a:extLst>
                    <a:ext uri="{9D8B030D-6E8A-4147-A177-3AD203B41FA5}">
                      <a16:colId xmlns:a16="http://schemas.microsoft.com/office/drawing/2014/main" val="20000"/>
                    </a:ext>
                  </a:extLst>
                </a:gridCol>
                <a:gridCol w="5636337">
                  <a:extLst>
                    <a:ext uri="{9D8B030D-6E8A-4147-A177-3AD203B41FA5}">
                      <a16:colId xmlns:a16="http://schemas.microsoft.com/office/drawing/2014/main" val="20002"/>
                    </a:ext>
                  </a:extLst>
                </a:gridCol>
              </a:tblGrid>
              <a:tr h="534840">
                <a:tc>
                  <a:txBody>
                    <a:bodyPr/>
                    <a:lstStyle/>
                    <a:p>
                      <a:pPr algn="ctr"/>
                      <a:r>
                        <a:rPr lang="en-US" sz="2400">
                          <a:solidFill>
                            <a:schemeClr val="tx1"/>
                          </a:solidFill>
                        </a:rPr>
                        <a:t>Acceptable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6795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Test sections shall be administered in the order in which they appear in the test administration manuals. All students in the same grade in a school should be simultaneously tested in the same content area. </a:t>
                      </a:r>
                      <a:r>
                        <a:rPr lang="en-US" sz="2000" baseline="-25000">
                          <a:solidFill>
                            <a:schemeClr val="tx1"/>
                          </a:solidFill>
                        </a:rPr>
                        <a:t>p.11</a:t>
                      </a:r>
                      <a:endParaRPr lang="en-US" sz="200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Students working ahead to future test session parts or returning to past test session parts. </a:t>
                      </a:r>
                      <a:r>
                        <a:rPr lang="en-US" sz="2000" baseline="-25000">
                          <a:solidFill>
                            <a:schemeClr val="tx1"/>
                          </a:solidFill>
                        </a:rPr>
                        <a:t>p.12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47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Scheduling tests</a:t>
                      </a:r>
                      <a:r>
                        <a:rPr lang="en-US" sz="2000" baseline="0">
                          <a:solidFill>
                            <a:schemeClr val="tx1"/>
                          </a:solidFill>
                        </a:rPr>
                        <a:t> to avoid conflicts with lunch </a:t>
                      </a:r>
                      <a:r>
                        <a:rPr lang="en-US" sz="2000" baseline="-25000">
                          <a:solidFill>
                            <a:schemeClr val="tx1"/>
                          </a:solidFill>
                        </a:rPr>
                        <a:t>p.11</a:t>
                      </a:r>
                    </a:p>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Students staying beyond the student’s normal school hours to complete testing. </a:t>
                      </a:r>
                      <a:r>
                        <a:rPr lang="en-US" sz="2000" baseline="-25000">
                          <a:solidFill>
                            <a:schemeClr val="tx1"/>
                          </a:solidFill>
                        </a:rPr>
                        <a:t>p.11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491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Changing test schedule to provide accommodations as long as all students in the same grade have completed the section by the end of the school day. </a:t>
                      </a:r>
                      <a:r>
                        <a:rPr lang="en-US" sz="2000" baseline="-25000">
                          <a:solidFill>
                            <a:schemeClr val="tx1"/>
                          </a:solidFill>
                        </a:rPr>
                        <a:t>p.12</a:t>
                      </a:r>
                    </a:p>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Changing the order of testing to facilitate the need for calculators or other accommodations. </a:t>
                      </a:r>
                      <a:r>
                        <a:rPr lang="en-US" sz="2000" baseline="-25000">
                          <a:solidFill>
                            <a:schemeClr val="tx1"/>
                          </a:solidFill>
                        </a:rPr>
                        <a:t>p.11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082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404735" y="157126"/>
            <a:ext cx="8992572" cy="1320800"/>
          </a:xfrm>
        </p:spPr>
        <p:txBody>
          <a:bodyPr anchor="t">
            <a:normAutofit/>
          </a:bodyPr>
          <a:lstStyle/>
          <a:p>
            <a:r>
              <a:rPr lang="en-US"/>
              <a:t>Seating Charts</a:t>
            </a:r>
          </a:p>
        </p:txBody>
      </p:sp>
      <p:sp>
        <p:nvSpPr>
          <p:cNvPr id="3" name="TextBox 2">
            <a:extLst>
              <a:ext uri="{FF2B5EF4-FFF2-40B4-BE49-F238E27FC236}">
                <a16:creationId xmlns:a16="http://schemas.microsoft.com/office/drawing/2014/main" id="{A38D3174-2CB6-B1CE-9DDA-B09B8EBFE197}"/>
              </a:ext>
            </a:extLst>
          </p:cNvPr>
          <p:cNvSpPr txBox="1"/>
          <p:nvPr/>
        </p:nvSpPr>
        <p:spPr>
          <a:xfrm>
            <a:off x="456184" y="699231"/>
            <a:ext cx="11302583" cy="6001643"/>
          </a:xfrm>
          <a:prstGeom prst="rect">
            <a:avLst/>
          </a:prstGeom>
          <a:noFill/>
        </p:spPr>
        <p:txBody>
          <a:bodyPr wrap="square" rtlCol="0">
            <a:spAutoFit/>
          </a:bodyPr>
          <a:lstStyle/>
          <a:p>
            <a:pPr marL="342900" indent="-342900">
              <a:buFont typeface="Arial" panose="020B0604020202020204" pitchFamily="34" charset="0"/>
              <a:buChar char="•"/>
            </a:pPr>
            <a:r>
              <a:rPr lang="en-US" sz="2700"/>
              <a:t>All state-required testing sessions must have a seating chart.</a:t>
            </a:r>
          </a:p>
          <a:p>
            <a:pPr marL="342900" indent="-342900">
              <a:buFont typeface="Arial" panose="020B0604020202020204" pitchFamily="34" charset="0"/>
              <a:buChar char="•"/>
            </a:pPr>
            <a:r>
              <a:rPr lang="en-US" sz="2700"/>
              <a:t>Pre-made templates from KDE are available for group and individual testing. </a:t>
            </a:r>
          </a:p>
          <a:p>
            <a:pPr marL="342900" indent="-342900">
              <a:buFont typeface="Arial" panose="020B0604020202020204" pitchFamily="34" charset="0"/>
              <a:buChar char="•"/>
            </a:pPr>
            <a:r>
              <a:rPr lang="en-US" sz="2700"/>
              <a:t>All seating charts should show the room layout and location of teachers/students, even in small group or 1:1 testing.</a:t>
            </a:r>
          </a:p>
          <a:p>
            <a:pPr marL="342900" indent="-342900">
              <a:buFont typeface="Arial" panose="020B0604020202020204" pitchFamily="34" charset="0"/>
              <a:buChar char="•"/>
            </a:pPr>
            <a:r>
              <a:rPr lang="en-US" sz="2700"/>
              <a:t>Seating charts should be created prior to testing session and may be kept in paper or electronic format.</a:t>
            </a:r>
          </a:p>
          <a:p>
            <a:pPr marL="342900" indent="-342900">
              <a:buFont typeface="Arial" panose="020B0604020202020204" pitchFamily="34" charset="0"/>
              <a:buChar char="•"/>
            </a:pPr>
            <a:r>
              <a:rPr lang="en-US" sz="2700">
                <a:cs typeface="Calibri"/>
              </a:rPr>
              <a:t>Be sure to update seating charts as test sessions occur.</a:t>
            </a:r>
            <a:endParaRPr lang="en-US" sz="2700"/>
          </a:p>
          <a:p>
            <a:pPr marL="342900" indent="-342900">
              <a:buFont typeface="Arial" panose="020B0604020202020204" pitchFamily="34" charset="0"/>
              <a:buChar char="•"/>
            </a:pPr>
            <a:r>
              <a:rPr lang="en-US" sz="2700"/>
              <a:t>Using the same seating chart for more than one test session is acceptable if you are testing more than one section on the same day with the same students. </a:t>
            </a:r>
          </a:p>
          <a:p>
            <a:pPr marL="342900" indent="-342900">
              <a:buFont typeface="Arial" panose="020B0604020202020204" pitchFamily="34" charset="0"/>
              <a:buChar char="•"/>
            </a:pPr>
            <a:r>
              <a:rPr lang="en-US" sz="2700">
                <a:cs typeface="Calibri"/>
              </a:rPr>
              <a:t>Seating charts are not considered secure test materials.</a:t>
            </a:r>
          </a:p>
          <a:p>
            <a:pPr marL="342900" indent="-342900">
              <a:buFont typeface="Arial" panose="020B0604020202020204" pitchFamily="34" charset="0"/>
              <a:buChar char="•"/>
            </a:pPr>
            <a:endParaRPr lang="en-US" sz="2400"/>
          </a:p>
          <a:p>
            <a:endParaRPr lang="en-US"/>
          </a:p>
          <a:p>
            <a:endParaRPr lang="en-US"/>
          </a:p>
        </p:txBody>
      </p:sp>
    </p:spTree>
    <p:extLst>
      <p:ext uri="{BB962C8B-B14F-4D97-AF65-F5344CB8AC3E}">
        <p14:creationId xmlns:p14="http://schemas.microsoft.com/office/powerpoint/2010/main" val="29303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 Placeholder 2" descr="Seating charts should include test name, date, room number, and more">
            <a:extLst>
              <a:ext uri="{FF2B5EF4-FFF2-40B4-BE49-F238E27FC236}">
                <a16:creationId xmlns:a16="http://schemas.microsoft.com/office/drawing/2014/main" id="{89D5B733-5BAC-4A5F-A1E7-6035898C5758}"/>
              </a:ext>
            </a:extLst>
          </p:cNvPr>
          <p:cNvGraphicFramePr>
            <a:graphicFrameLocks noGrp="1"/>
          </p:cNvGraphicFramePr>
          <p:nvPr>
            <p:ph sz="quarter" idx="12"/>
            <p:extLst>
              <p:ext uri="{D42A27DB-BD31-4B8C-83A1-F6EECF244321}">
                <p14:modId xmlns:p14="http://schemas.microsoft.com/office/powerpoint/2010/main" val="2475080614"/>
              </p:ext>
            </p:extLst>
          </p:nvPr>
        </p:nvGraphicFramePr>
        <p:xfrm>
          <a:off x="489456" y="1286936"/>
          <a:ext cx="10026144" cy="410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242887" y="400050"/>
            <a:ext cx="8992572" cy="1320800"/>
          </a:xfrm>
        </p:spPr>
        <p:txBody>
          <a:bodyPr anchor="t">
            <a:normAutofit/>
          </a:bodyPr>
          <a:lstStyle/>
          <a:p>
            <a:r>
              <a:rPr lang="en-US"/>
              <a:t>Seating Charts Information</a:t>
            </a:r>
          </a:p>
        </p:txBody>
      </p:sp>
    </p:spTree>
    <p:extLst>
      <p:ext uri="{BB962C8B-B14F-4D97-AF65-F5344CB8AC3E}">
        <p14:creationId xmlns:p14="http://schemas.microsoft.com/office/powerpoint/2010/main" val="8569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2192000" cy="1164921"/>
          </a:xfrm>
          <a:prstGeom prst="rect">
            <a:avLst/>
          </a:prstGeom>
        </p:spPr>
        <p:txBody>
          <a:bodyPr>
            <a:normAutofit/>
          </a:bodyPr>
          <a:lstStyle/>
          <a:p>
            <a:r>
              <a:rPr lang="en-US"/>
              <a:t> Monitoring Guidelines </a:t>
            </a:r>
            <a:r>
              <a:rPr lang="en-US" baseline="-25000"/>
              <a:t>p.10-12</a:t>
            </a:r>
            <a:endParaRPr lang="en-US"/>
          </a:p>
        </p:txBody>
      </p:sp>
      <p:graphicFrame>
        <p:nvGraphicFramePr>
          <p:cNvPr id="6" name="Table 5" descr="Active Monitoring" title="Active Monitoring"/>
          <p:cNvGraphicFramePr>
            <a:graphicFrameLocks noGrp="1"/>
          </p:cNvGraphicFramePr>
          <p:nvPr/>
        </p:nvGraphicFramePr>
        <p:xfrm>
          <a:off x="398969" y="1272498"/>
          <a:ext cx="11394062" cy="4050687"/>
        </p:xfrm>
        <a:graphic>
          <a:graphicData uri="http://schemas.openxmlformats.org/drawingml/2006/table">
            <a:tbl>
              <a:tblPr firstRow="1" bandRow="1">
                <a:tableStyleId>{6E25E649-3F16-4E02-A733-19D2CDBF48F0}</a:tableStyleId>
              </a:tblPr>
              <a:tblGrid>
                <a:gridCol w="5699552">
                  <a:extLst>
                    <a:ext uri="{9D8B030D-6E8A-4147-A177-3AD203B41FA5}">
                      <a16:colId xmlns:a16="http://schemas.microsoft.com/office/drawing/2014/main" val="20000"/>
                    </a:ext>
                  </a:extLst>
                </a:gridCol>
                <a:gridCol w="5694510">
                  <a:extLst>
                    <a:ext uri="{9D8B030D-6E8A-4147-A177-3AD203B41FA5}">
                      <a16:colId xmlns:a16="http://schemas.microsoft.com/office/drawing/2014/main" val="20002"/>
                    </a:ext>
                  </a:extLst>
                </a:gridCol>
              </a:tblGrid>
              <a:tr h="526980">
                <a:tc>
                  <a:txBody>
                    <a:bodyPr/>
                    <a:lstStyle/>
                    <a:p>
                      <a:pPr algn="ctr"/>
                      <a:r>
                        <a:rPr lang="en-US" sz="2400">
                          <a:solidFill>
                            <a:schemeClr val="tx1"/>
                          </a:solidFill>
                        </a:rPr>
                        <a:t>Acceptable</a:t>
                      </a:r>
                      <a:r>
                        <a:rPr lang="en-US" sz="240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366955">
                <a:tc>
                  <a:txBody>
                    <a:bodyPr/>
                    <a:lstStyle/>
                    <a:p>
                      <a:r>
                        <a:rPr lang="en-US" sz="2000"/>
                        <a:t>Test </a:t>
                      </a:r>
                      <a:r>
                        <a:rPr lang="en-US" sz="2000" baseline="0"/>
                        <a:t>administrators circulating throughout the testing site during testing sessions. Principals and district administrators shall ensure that proper monitoring occurs </a:t>
                      </a:r>
                      <a:r>
                        <a:rPr lang="en-US" sz="2000" baseline="-25000"/>
                        <a:t>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Test Administrators shall not perform activities that would prevent active monitoring such as using electronic devices for non-test activities, planning lessons, grading papers, etc. </a:t>
                      </a:r>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49312">
                <a:tc>
                  <a:txBody>
                    <a:bodyPr/>
                    <a:lstStyle/>
                    <a:p>
                      <a:r>
                        <a:rPr lang="en-US" sz="2000" baseline="0"/>
                        <a:t>Areas accommodating large numbers of students should have adequate staff to conduct active monitoring. </a:t>
                      </a:r>
                      <a:r>
                        <a:rPr lang="en-US" sz="2000" baseline="-25000"/>
                        <a:t>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Test Administrators leaving the testing environment while students are actively testing</a:t>
                      </a:r>
                      <a:r>
                        <a:rPr lang="en-US" sz="2000" baseline="0"/>
                        <a:t> </a:t>
                      </a:r>
                      <a:r>
                        <a:rPr lang="en-US" sz="2000" baseline="-25000"/>
                        <a:t>p.10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49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a:t>Planning for an area to test students who exhibit disruptive behavior prior to or during testing. </a:t>
                      </a:r>
                      <a:r>
                        <a:rPr lang="en-US" sz="2000" baseline="-25000"/>
                        <a:t>P.12</a:t>
                      </a:r>
                    </a:p>
                    <a:p>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197468"/>
                  </a:ext>
                </a:extLst>
              </a:tr>
            </a:tbl>
          </a:graphicData>
        </a:graphic>
      </p:graphicFrame>
    </p:spTree>
    <p:extLst>
      <p:ext uri="{BB962C8B-B14F-4D97-AF65-F5344CB8AC3E}">
        <p14:creationId xmlns:p14="http://schemas.microsoft.com/office/powerpoint/2010/main" val="193851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955213" cy="1139868"/>
          </a:xfrm>
          <a:prstGeom prst="rect">
            <a:avLst/>
          </a:prstGeom>
        </p:spPr>
        <p:txBody>
          <a:bodyPr>
            <a:normAutofit/>
          </a:bodyPr>
          <a:lstStyle/>
          <a:p>
            <a:r>
              <a:rPr lang="en-US"/>
              <a:t>Monitoring Breaks </a:t>
            </a:r>
            <a:r>
              <a:rPr lang="en-US" baseline="-25000"/>
              <a:t>p.10-11</a:t>
            </a:r>
            <a:r>
              <a:rPr lang="en-US"/>
              <a:t> </a:t>
            </a:r>
          </a:p>
        </p:txBody>
      </p:sp>
      <p:graphicFrame>
        <p:nvGraphicFramePr>
          <p:cNvPr id="6" name="Table 5" descr="Monitoring Breaks" title="Monitoring Breaks"/>
          <p:cNvGraphicFramePr>
            <a:graphicFrameLocks noGrp="1"/>
          </p:cNvGraphicFramePr>
          <p:nvPr/>
        </p:nvGraphicFramePr>
        <p:xfrm>
          <a:off x="282788" y="1246155"/>
          <a:ext cx="11626423" cy="4152564"/>
        </p:xfrm>
        <a:graphic>
          <a:graphicData uri="http://schemas.openxmlformats.org/drawingml/2006/table">
            <a:tbl>
              <a:tblPr firstRow="1" bandRow="1">
                <a:tableStyleId>{6E25E649-3F16-4E02-A733-19D2CDBF48F0}</a:tableStyleId>
              </a:tblPr>
              <a:tblGrid>
                <a:gridCol w="6495346">
                  <a:extLst>
                    <a:ext uri="{9D8B030D-6E8A-4147-A177-3AD203B41FA5}">
                      <a16:colId xmlns:a16="http://schemas.microsoft.com/office/drawing/2014/main" val="20000"/>
                    </a:ext>
                  </a:extLst>
                </a:gridCol>
                <a:gridCol w="5131077">
                  <a:extLst>
                    <a:ext uri="{9D8B030D-6E8A-4147-A177-3AD203B41FA5}">
                      <a16:colId xmlns:a16="http://schemas.microsoft.com/office/drawing/2014/main" val="20002"/>
                    </a:ext>
                  </a:extLst>
                </a:gridCol>
              </a:tblGrid>
              <a:tr h="614695">
                <a:tc>
                  <a:txBody>
                    <a:bodyPr/>
                    <a:lstStyle/>
                    <a:p>
                      <a:pPr algn="ctr"/>
                      <a:r>
                        <a:rPr lang="en-US" sz="2400">
                          <a:solidFill>
                            <a:schemeClr val="tx1"/>
                          </a:solidFill>
                        </a:rPr>
                        <a:t>Acceptable</a:t>
                      </a:r>
                      <a:r>
                        <a:rPr lang="en-US" sz="240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9643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Allowing students a restroom break during a testing session</a:t>
                      </a:r>
                      <a:r>
                        <a:rPr lang="en-US" sz="2000" baseline="0"/>
                        <a:t> if monitored at all times </a:t>
                      </a:r>
                      <a:r>
                        <a:rPr lang="en-US" sz="2000" baseline="-25000"/>
                        <a:t>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Leaving students alone with test materials at any time </a:t>
                      </a:r>
                      <a:r>
                        <a:rPr lang="en-US" sz="2000" baseline="-25000"/>
                        <a:t>p.11</a:t>
                      </a:r>
                    </a:p>
                    <a:p>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838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Conducting</a:t>
                      </a:r>
                      <a:r>
                        <a:rPr lang="en-US" sz="2000">
                          <a:solidFill>
                            <a:srgbClr val="FF0000"/>
                          </a:solidFill>
                        </a:rPr>
                        <a:t> </a:t>
                      </a:r>
                      <a:r>
                        <a:rPr lang="en-US" sz="2000">
                          <a:solidFill>
                            <a:schemeClr val="tx1"/>
                          </a:solidFill>
                        </a:rPr>
                        <a:t>interval </a:t>
                      </a:r>
                      <a:r>
                        <a:rPr lang="en-US" sz="2000"/>
                        <a:t>or restroom breaks without affecting the integrity of the testing</a:t>
                      </a:r>
                      <a:r>
                        <a:rPr lang="en-US" sz="2000" baseline="0"/>
                        <a:t> </a:t>
                      </a:r>
                      <a:r>
                        <a:rPr lang="en-US" sz="2000" baseline="-25000"/>
                        <a:t>p.11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895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Scheduling tests</a:t>
                      </a:r>
                      <a:r>
                        <a:rPr lang="en-US" sz="2000" baseline="0"/>
                        <a:t> to avoid conflicts with lunch </a:t>
                      </a:r>
                      <a:r>
                        <a:rPr lang="en-US" sz="2000" baseline="-25000"/>
                        <a:t>p.11</a:t>
                      </a:r>
                    </a:p>
                    <a:p>
                      <a:endParaRPr lang="en-US" sz="20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8833271"/>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KYED-14-1792</_dlc_DocId>
    <_dlc_DocIdUrl xmlns="3a62de7d-ba57-4f43-9dae-9623ba637be0">
      <Url>https://education-edit.ky.gov/AA/distsupp/_layouts/15/DocIdRedir.aspx?ID=KYED-14-1792</Url>
      <Description>KYED-14-1792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1AD746B-94E1-4FAA-9165-3A3C96109A2E}">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3.xml><?xml version="1.0" encoding="utf-8"?>
<ds:datastoreItem xmlns:ds="http://schemas.openxmlformats.org/officeDocument/2006/customXml" ds:itemID="{E36B8DE6-3FA7-4135-AFF2-3C6C33406C7A}"/>
</file>

<file path=customXml/itemProps4.xml><?xml version="1.0" encoding="utf-8"?>
<ds:datastoreItem xmlns:ds="http://schemas.openxmlformats.org/officeDocument/2006/customXml" ds:itemID="{2A82B659-CA2A-4DD8-9B8F-FFA30FE16881}"/>
</file>

<file path=docProps/app.xml><?xml version="1.0" encoding="utf-8"?>
<Properties xmlns="http://schemas.openxmlformats.org/officeDocument/2006/extended-properties" xmlns:vt="http://schemas.openxmlformats.org/officeDocument/2006/docPropsVTypes">
  <Template/>
  <TotalTime>3</TotalTime>
  <Words>2837</Words>
  <Application>Microsoft Office PowerPoint</Application>
  <PresentationFormat>Widescreen</PresentationFormat>
  <Paragraphs>178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Theme1</vt:lpstr>
      <vt:lpstr>Administration Code Training 703 KAR 5:080</vt:lpstr>
      <vt:lpstr>Module 3</vt:lpstr>
      <vt:lpstr>Administration Practices </vt:lpstr>
      <vt:lpstr>Roles of DACs or BACs</vt:lpstr>
      <vt:lpstr>Scheduling p.11-12</vt:lpstr>
      <vt:lpstr>Seating Charts</vt:lpstr>
      <vt:lpstr>Seating Charts Information</vt:lpstr>
      <vt:lpstr> Monitoring Guidelines p.10-12</vt:lpstr>
      <vt:lpstr>Monitoring Breaks p.10-11 </vt:lpstr>
      <vt:lpstr>Appropriate Monitoring p.10-13</vt:lpstr>
      <vt:lpstr>Allegation Prevention/Best Practices (3)</vt:lpstr>
      <vt:lpstr>Check for Understanding (3)</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Regulation Training</dc:title>
  <dc:creator>Avery, Devon</dc:creator>
  <cp:keywords>Assessment, Accountability, Administration Code, KRS 5:080</cp:keywords>
  <cp:lastModifiedBy>Avery, Devon - Division of Assessment and Accountability Support</cp:lastModifiedBy>
  <cp:revision>12</cp:revision>
  <dcterms:created xsi:type="dcterms:W3CDTF">2021-11-05T13:31:06Z</dcterms:created>
  <dcterms:modified xsi:type="dcterms:W3CDTF">2025-07-31T16:05:28Z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63b402f8-cf36-43c6-9ad7-a727963c710e</vt:lpwstr>
  </property>
  <property fmtid="{D5CDD505-2E9C-101B-9397-08002B2CF9AE}" pid="5" name="MSIP_Label_eb544694-0027-44fa-bee4-2648c0363f9d_Enabled">
    <vt:lpwstr>true</vt:lpwstr>
  </property>
  <property fmtid="{D5CDD505-2E9C-101B-9397-08002B2CF9AE}" pid="6" name="MSIP_Label_eb544694-0027-44fa-bee4-2648c0363f9d_SetDate">
    <vt:lpwstr>2024-07-25T12:16:35Z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c5f429c9-04b4-41a9-99de-d3ff9925b91e</vt:lpwstr>
  </property>
  <property fmtid="{D5CDD505-2E9C-101B-9397-08002B2CF9AE}" pid="11" name="MSIP_Label_eb544694-0027-44fa-bee4-2648c0363f9d_ContentBits">
    <vt:lpwstr>0</vt:lpwstr>
  </property>
  <property fmtid="{D5CDD505-2E9C-101B-9397-08002B2CF9AE}" pid="12" name="MediaServiceImageTags">
    <vt:lpwstr/>
  </property>
</Properties>
</file>