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slideMasters/slideMaster2.xml" ContentType="application/vnd.openxmlformats-officedocument.presentationml.slideMaster+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79" r:id="rId5"/>
  </p:sldMasterIdLst>
  <p:notesMasterIdLst>
    <p:notesMasterId r:id="rId23"/>
  </p:notesMasterIdLst>
  <p:sldIdLst>
    <p:sldId id="265" r:id="rId6"/>
    <p:sldId id="1021" r:id="rId7"/>
    <p:sldId id="1023" r:id="rId8"/>
    <p:sldId id="369" r:id="rId9"/>
    <p:sldId id="381" r:id="rId10"/>
    <p:sldId id="268" r:id="rId11"/>
    <p:sldId id="1001" r:id="rId12"/>
    <p:sldId id="368" r:id="rId13"/>
    <p:sldId id="380" r:id="rId14"/>
    <p:sldId id="378" r:id="rId15"/>
    <p:sldId id="1025" r:id="rId16"/>
    <p:sldId id="1024" r:id="rId17"/>
    <p:sldId id="281" r:id="rId18"/>
    <p:sldId id="286" r:id="rId19"/>
    <p:sldId id="1003" r:id="rId20"/>
    <p:sldId id="377" r:id="rId21"/>
    <p:sldId id="102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822606-89CE-37F5-0354-C7C7B03AE384}" name="Chandler, Melissa - Division of Assessment and Accountability Support" initials="CS" userId="S::melissa.chandler@education.ky.gov::c7c40c5a-5db2-409e-9ac5-b3fa8556cae3" providerId="AD"/>
  <p188:author id="{2254F716-6BD3-11B8-3597-8B5EF4911B77}" name="Howard, Jason - Division of Assessment and Accountability Support" initials="HS" userId="S::jason.howard@education.ky.gov::49814e1c-8227-44e2-9235-bb86dacf959c" providerId="AD"/>
  <p188:author id="{2C0FC13C-748B-D961-772C-145112EE73E3}" name="Sims, Rhonda - KDE Associate Commissioner" initials="SC" userId="S::rhonda.sims@education.ky.gov::bad20b3f-b7c8-4cb3-ae2a-6808ba4166df" providerId="AD"/>
  <p188:author id="{6E1E9D42-D1D0-21D4-9CE4-5232C850819D}" name="Guest User" initials="GU" userId="S::urn:spo:anon#965675758991a0da67ad75c1061564c9a6dc036b616061f4836d4e79da2d06bb::" providerId="AD"/>
  <p188:author id="{0C431B50-E267-7ED8-372B-1A1B808F8997}" name="Jones, Helen - Division of Assessment and Accountability Support" initials="JHDoAaAS" userId="S::helen.jones@education.ky.gov::b7d6fb4f-88fd-4227-920b-6a3119e5e7a1" providerId="AD"/>
  <p188:author id="{52F57052-0FAD-5FD0-5873-4C8768666379}" name="Avery, Devon - Division of Assessment and Accountability Support" initials="AS" userId="S::devon.avery@education.ky.gov::ea78a75c-c17e-4901-bc17-b64bcd9c9f6d" providerId="AD"/>
  <p188:author id="{CCCC5755-80CF-4B48-E1F5-5CFC857F1A2A}" name="Riley, Ben - Division of Assessment and Accountability Support" initials="RBDoAaAS" userId="Riley, Ben - Division of Assessment and Accountability Support" providerId="None"/>
  <p188:author id="{771B6458-EC8F-ACB7-5084-9D6F069BC75D}" name="Avery, Devon - Division of Assessment and Accountability Support" initials="AS" userId="S::devon.avery@education.ky.gov::3c4d04ce-6fc5-4533-8afa-2b6776a03065" providerId="AD"/>
  <p188:author id="{436EC786-CEC7-8901-61CA-4BDABF115B31}" name="Savage, Shara - Division of Assessment and Accountability Support" initials="SS" userId="S::Shara.Savage@education.ky.gov::71eadb16-699f-453e-81d8-c9ac7aaf2dd6" providerId="AD"/>
  <p188:author id="{F8118B94-19D1-D226-602C-76A1650F72F0}" name="Bales, Beth - Office of Legal Services" initials="BB" userId="S::beth.bales@education.ky.gov::e8eb4b63-0997-42c0-91c0-c496a1acb128" providerId="AD"/>
  <p188:author id="{88138196-F698-FBED-D0A7-04A9C0FF3D88}" name="Stafford, Jennifer - KDE Division Director" initials="SD" userId="S::jennifer.stafford@education.ky.gov::0151abd4-297e-443f-a77b-a8c249c015ab" providerId="AD"/>
  <p188:author id="{E0DB3AB3-8C22-653F-571B-3E25AA2E63A2}" name="Savage, Shara - Division of Assessment and Accountability Support" initials="SS" userId="S::shara.savage@education.ky.gov::71eadb16-699f-453e-81d8-c9ac7aaf2dd6" providerId="AD"/>
  <p188:author id="{7D43B8C9-392B-C6FB-E7A9-56D9325C2AC6}" name="Jett, Lisa - Division of Assessment and Accountability Support" initials="JLDoAaAS" userId="Jett, Lisa - Division of Assessment and Accountability Support" providerId="None"/>
  <p188:author id="{5FD6BBD4-89B8-DC90-B9A0-590DE6A9A122}" name="Larkins, Jennifer - Division of Assessment and Accountability Support" initials="LJDoAaAS" userId="S::jennifer.larkins@education.ky.gov::093879bc-4454-48e7-95b0-93a7f4bf4b00" providerId="AD"/>
  <p188:author id="{F6A98DF6-3E32-1481-145D-20B3224B735B}" name="Cacopardo, Nicholas - Office of Legal Services" initials="NC" userId="S::nicholas.cacopardo@education.ky.gov::716cfa82-2217-4d7e-9a1e-58d474a5340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rkins, Jennifer - Division of Assessment and Accountability Support" initials="LJ-DoAaAS" lastIdx="2" clrIdx="0">
    <p:extLst>
      <p:ext uri="{19B8F6BF-5375-455C-9EA6-DF929625EA0E}">
        <p15:presenceInfo xmlns:p15="http://schemas.microsoft.com/office/powerpoint/2012/main" userId="S::jennifer.larkins@education.ky.gov::093879bc-4454-48e7-95b0-93a7f4bf4b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47167"/>
    <a:srgbClr val="E1F3EA"/>
    <a:srgbClr val="009999"/>
    <a:srgbClr val="D8F4EC"/>
    <a:srgbClr val="008080"/>
    <a:srgbClr val="73A385"/>
    <a:srgbClr val="009A80"/>
    <a:srgbClr val="6AA2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E01580-1F2A-322F-A63B-0DEAE391DFF4}" v="2" dt="2025-07-31T15:49:17.324"/>
    <p1510:client id="{508A6076-3E1A-4985-B9B8-33CF844B0238}" v="10" dt="2025-07-30T19:32:14.9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32" Type="http://schemas.openxmlformats.org/officeDocument/2006/relationships/customXml" Target="../customXml/item4.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very, Devon - Division of Assessment and Accountability Support" userId="S::devon.avery@education.ky.gov::ea78a75c-c17e-4901-bc17-b64bcd9c9f6d" providerId="AD" clId="Web-{4C3AB02D-8554-E680-3F39-DD2901C82347}"/>
    <pc:docChg chg="delSld">
      <pc:chgData name="Avery, Devon - Division of Assessment and Accountability Support" userId="S::devon.avery@education.ky.gov::ea78a75c-c17e-4901-bc17-b64bcd9c9f6d" providerId="AD" clId="Web-{4C3AB02D-8554-E680-3F39-DD2901C82347}" dt="2025-07-11T14:10:19.951" v="41"/>
      <pc:docMkLst>
        <pc:docMk/>
      </pc:docMkLst>
      <pc:sldChg chg="del">
        <pc:chgData name="Avery, Devon - Division of Assessment and Accountability Support" userId="S::devon.avery@education.ky.gov::ea78a75c-c17e-4901-bc17-b64bcd9c9f6d" providerId="AD" clId="Web-{4C3AB02D-8554-E680-3F39-DD2901C82347}" dt="2025-07-11T14:09:37.311" v="14"/>
        <pc:sldMkLst>
          <pc:docMk/>
          <pc:sldMk cId="2530290787" sldId="289"/>
        </pc:sldMkLst>
      </pc:sldChg>
      <pc:sldChg chg="del">
        <pc:chgData name="Avery, Devon - Division of Assessment and Accountability Support" userId="S::devon.avery@education.ky.gov::ea78a75c-c17e-4901-bc17-b64bcd9c9f6d" providerId="AD" clId="Web-{4C3AB02D-8554-E680-3F39-DD2901C82347}" dt="2025-07-11T14:09:44.123" v="17"/>
        <pc:sldMkLst>
          <pc:docMk/>
          <pc:sldMk cId="903772843" sldId="292"/>
        </pc:sldMkLst>
      </pc:sldChg>
      <pc:sldChg chg="del">
        <pc:chgData name="Avery, Devon - Division of Assessment and Accountability Support" userId="S::devon.avery@education.ky.gov::ea78a75c-c17e-4901-bc17-b64bcd9c9f6d" providerId="AD" clId="Web-{4C3AB02D-8554-E680-3F39-DD2901C82347}" dt="2025-07-11T14:09:40.623" v="15"/>
        <pc:sldMkLst>
          <pc:docMk/>
          <pc:sldMk cId="481429057" sldId="293"/>
        </pc:sldMkLst>
      </pc:sldChg>
      <pc:sldChg chg="del">
        <pc:chgData name="Avery, Devon - Division of Assessment and Accountability Support" userId="S::devon.avery@education.ky.gov::ea78a75c-c17e-4901-bc17-b64bcd9c9f6d" providerId="AD" clId="Web-{4C3AB02D-8554-E680-3F39-DD2901C82347}" dt="2025-07-11T14:09:49.920" v="21"/>
        <pc:sldMkLst>
          <pc:docMk/>
          <pc:sldMk cId="1603595661" sldId="299"/>
        </pc:sldMkLst>
      </pc:sldChg>
      <pc:sldChg chg="del">
        <pc:chgData name="Avery, Devon - Division of Assessment and Accountability Support" userId="S::devon.avery@education.ky.gov::ea78a75c-c17e-4901-bc17-b64bcd9c9f6d" providerId="AD" clId="Web-{4C3AB02D-8554-E680-3F39-DD2901C82347}" dt="2025-07-11T14:09:52.342" v="23"/>
        <pc:sldMkLst>
          <pc:docMk/>
          <pc:sldMk cId="309773406" sldId="300"/>
        </pc:sldMkLst>
      </pc:sldChg>
      <pc:sldChg chg="del">
        <pc:chgData name="Avery, Devon - Division of Assessment and Accountability Support" userId="S::devon.avery@education.ky.gov::ea78a75c-c17e-4901-bc17-b64bcd9c9f6d" providerId="AD" clId="Web-{4C3AB02D-8554-E680-3F39-DD2901C82347}" dt="2025-07-11T14:09:50.795" v="22"/>
        <pc:sldMkLst>
          <pc:docMk/>
          <pc:sldMk cId="3230883908" sldId="302"/>
        </pc:sldMkLst>
      </pc:sldChg>
      <pc:sldChg chg="del">
        <pc:chgData name="Avery, Devon - Division of Assessment and Accountability Support" userId="S::devon.avery@education.ky.gov::ea78a75c-c17e-4901-bc17-b64bcd9c9f6d" providerId="AD" clId="Web-{4C3AB02D-8554-E680-3F39-DD2901C82347}" dt="2025-07-11T14:09:48.608" v="20"/>
        <pc:sldMkLst>
          <pc:docMk/>
          <pc:sldMk cId="2024621048" sldId="303"/>
        </pc:sldMkLst>
      </pc:sldChg>
      <pc:sldChg chg="del">
        <pc:chgData name="Avery, Devon - Division of Assessment and Accountability Support" userId="S::devon.avery@education.ky.gov::ea78a75c-c17e-4901-bc17-b64bcd9c9f6d" providerId="AD" clId="Web-{4C3AB02D-8554-E680-3F39-DD2901C82347}" dt="2025-07-11T14:09:21.811" v="5"/>
        <pc:sldMkLst>
          <pc:docMk/>
          <pc:sldMk cId="1352596660" sldId="305"/>
        </pc:sldMkLst>
      </pc:sldChg>
      <pc:sldChg chg="del">
        <pc:chgData name="Avery, Devon - Division of Assessment and Accountability Support" userId="S::devon.avery@education.ky.gov::ea78a75c-c17e-4901-bc17-b64bcd9c9f6d" providerId="AD" clId="Web-{4C3AB02D-8554-E680-3F39-DD2901C82347}" dt="2025-07-11T14:09:19.311" v="3"/>
        <pc:sldMkLst>
          <pc:docMk/>
          <pc:sldMk cId="1578908983" sldId="311"/>
        </pc:sldMkLst>
      </pc:sldChg>
      <pc:sldChg chg="del">
        <pc:chgData name="Avery, Devon - Division of Assessment and Accountability Support" userId="S::devon.avery@education.ky.gov::ea78a75c-c17e-4901-bc17-b64bcd9c9f6d" providerId="AD" clId="Web-{4C3AB02D-8554-E680-3F39-DD2901C82347}" dt="2025-07-11T14:09:15.624" v="1"/>
        <pc:sldMkLst>
          <pc:docMk/>
          <pc:sldMk cId="1032068337" sldId="312"/>
        </pc:sldMkLst>
      </pc:sldChg>
      <pc:sldChg chg="del">
        <pc:chgData name="Avery, Devon - Division of Assessment and Accountability Support" userId="S::devon.avery@education.ky.gov::ea78a75c-c17e-4901-bc17-b64bcd9c9f6d" providerId="AD" clId="Web-{4C3AB02D-8554-E680-3F39-DD2901C82347}" dt="2025-07-11T14:09:24.686" v="6"/>
        <pc:sldMkLst>
          <pc:docMk/>
          <pc:sldMk cId="692631242" sldId="314"/>
        </pc:sldMkLst>
      </pc:sldChg>
      <pc:sldChg chg="del">
        <pc:chgData name="Avery, Devon - Division of Assessment and Accountability Support" userId="S::devon.avery@education.ky.gov::ea78a75c-c17e-4901-bc17-b64bcd9c9f6d" providerId="AD" clId="Web-{4C3AB02D-8554-E680-3F39-DD2901C82347}" dt="2025-07-11T14:09:20.108" v="4"/>
        <pc:sldMkLst>
          <pc:docMk/>
          <pc:sldMk cId="3315294409" sldId="325"/>
        </pc:sldMkLst>
      </pc:sldChg>
      <pc:sldChg chg="del">
        <pc:chgData name="Avery, Devon - Division of Assessment and Accountability Support" userId="S::devon.avery@education.ky.gov::ea78a75c-c17e-4901-bc17-b64bcd9c9f6d" providerId="AD" clId="Web-{4C3AB02D-8554-E680-3F39-DD2901C82347}" dt="2025-07-11T14:10:10.342" v="33"/>
        <pc:sldMkLst>
          <pc:docMk/>
          <pc:sldMk cId="2078091456" sldId="333"/>
        </pc:sldMkLst>
      </pc:sldChg>
      <pc:sldChg chg="del">
        <pc:chgData name="Avery, Devon - Division of Assessment and Accountability Support" userId="S::devon.avery@education.ky.gov::ea78a75c-c17e-4901-bc17-b64bcd9c9f6d" providerId="AD" clId="Web-{4C3AB02D-8554-E680-3F39-DD2901C82347}" dt="2025-07-11T14:10:02.639" v="25"/>
        <pc:sldMkLst>
          <pc:docMk/>
          <pc:sldMk cId="3458439887" sldId="336"/>
        </pc:sldMkLst>
      </pc:sldChg>
      <pc:sldChg chg="del">
        <pc:chgData name="Avery, Devon - Division of Assessment and Accountability Support" userId="S::devon.avery@education.ky.gov::ea78a75c-c17e-4901-bc17-b64bcd9c9f6d" providerId="AD" clId="Web-{4C3AB02D-8554-E680-3F39-DD2901C82347}" dt="2025-07-11T14:09:27.764" v="8"/>
        <pc:sldMkLst>
          <pc:docMk/>
          <pc:sldMk cId="1752048124" sldId="354"/>
        </pc:sldMkLst>
      </pc:sldChg>
      <pc:sldChg chg="del">
        <pc:chgData name="Avery, Devon - Division of Assessment and Accountability Support" userId="S::devon.avery@education.ky.gov::ea78a75c-c17e-4901-bc17-b64bcd9c9f6d" providerId="AD" clId="Web-{4C3AB02D-8554-E680-3F39-DD2901C82347}" dt="2025-07-11T14:09:14.405" v="0"/>
        <pc:sldMkLst>
          <pc:docMk/>
          <pc:sldMk cId="2292826589" sldId="359"/>
        </pc:sldMkLst>
      </pc:sldChg>
      <pc:sldChg chg="del">
        <pc:chgData name="Avery, Devon - Division of Assessment and Accountability Support" userId="S::devon.avery@education.ky.gov::ea78a75c-c17e-4901-bc17-b64bcd9c9f6d" providerId="AD" clId="Web-{4C3AB02D-8554-E680-3F39-DD2901C82347}" dt="2025-07-11T14:09:29.155" v="9"/>
        <pc:sldMkLst>
          <pc:docMk/>
          <pc:sldMk cId="3889166399" sldId="360"/>
        </pc:sldMkLst>
      </pc:sldChg>
      <pc:sldChg chg="del">
        <pc:chgData name="Avery, Devon - Division of Assessment and Accountability Support" userId="S::devon.avery@education.ky.gov::ea78a75c-c17e-4901-bc17-b64bcd9c9f6d" providerId="AD" clId="Web-{4C3AB02D-8554-E680-3F39-DD2901C82347}" dt="2025-07-11T14:10:09.201" v="32"/>
        <pc:sldMkLst>
          <pc:docMk/>
          <pc:sldMk cId="1257132496" sldId="366"/>
        </pc:sldMkLst>
      </pc:sldChg>
      <pc:sldChg chg="del">
        <pc:chgData name="Avery, Devon - Division of Assessment and Accountability Support" userId="S::devon.avery@education.ky.gov::ea78a75c-c17e-4901-bc17-b64bcd9c9f6d" providerId="AD" clId="Web-{4C3AB02D-8554-E680-3F39-DD2901C82347}" dt="2025-07-11T14:09:17.920" v="2"/>
        <pc:sldMkLst>
          <pc:docMk/>
          <pc:sldMk cId="3543183894" sldId="367"/>
        </pc:sldMkLst>
      </pc:sldChg>
      <pc:sldChg chg="del">
        <pc:chgData name="Avery, Devon - Division of Assessment and Accountability Support" userId="S::devon.avery@education.ky.gov::ea78a75c-c17e-4901-bc17-b64bcd9c9f6d" providerId="AD" clId="Web-{4C3AB02D-8554-E680-3F39-DD2901C82347}" dt="2025-07-11T14:09:33.748" v="12"/>
        <pc:sldMkLst>
          <pc:docMk/>
          <pc:sldMk cId="293036619" sldId="379"/>
        </pc:sldMkLst>
      </pc:sldChg>
      <pc:sldChg chg="del">
        <pc:chgData name="Avery, Devon - Division of Assessment and Accountability Support" userId="S::devon.avery@education.ky.gov::ea78a75c-c17e-4901-bc17-b64bcd9c9f6d" providerId="AD" clId="Web-{4C3AB02D-8554-E680-3F39-DD2901C82347}" dt="2025-07-11T14:09:46.623" v="19"/>
        <pc:sldMkLst>
          <pc:docMk/>
          <pc:sldMk cId="513378819" sldId="383"/>
        </pc:sldMkLst>
      </pc:sldChg>
      <pc:sldChg chg="del">
        <pc:chgData name="Avery, Devon - Division of Assessment and Accountability Support" userId="S::devon.avery@education.ky.gov::ea78a75c-c17e-4901-bc17-b64bcd9c9f6d" providerId="AD" clId="Web-{4C3AB02D-8554-E680-3F39-DD2901C82347}" dt="2025-07-11T14:10:05.123" v="29"/>
        <pc:sldMkLst>
          <pc:docMk/>
          <pc:sldMk cId="975096466" sldId="389"/>
        </pc:sldMkLst>
      </pc:sldChg>
      <pc:sldChg chg="del">
        <pc:chgData name="Avery, Devon - Division of Assessment and Accountability Support" userId="S::devon.avery@education.ky.gov::ea78a75c-c17e-4901-bc17-b64bcd9c9f6d" providerId="AD" clId="Web-{4C3AB02D-8554-E680-3F39-DD2901C82347}" dt="2025-07-11T14:10:13.373" v="36"/>
        <pc:sldMkLst>
          <pc:docMk/>
          <pc:sldMk cId="1906560552" sldId="393"/>
        </pc:sldMkLst>
      </pc:sldChg>
      <pc:sldChg chg="del">
        <pc:chgData name="Avery, Devon - Division of Assessment and Accountability Support" userId="S::devon.avery@education.ky.gov::ea78a75c-c17e-4901-bc17-b64bcd9c9f6d" providerId="AD" clId="Web-{4C3AB02D-8554-E680-3F39-DD2901C82347}" dt="2025-07-11T14:10:15.748" v="38"/>
        <pc:sldMkLst>
          <pc:docMk/>
          <pc:sldMk cId="1089957153" sldId="394"/>
        </pc:sldMkLst>
      </pc:sldChg>
      <pc:sldChg chg="del">
        <pc:chgData name="Avery, Devon - Division of Assessment and Accountability Support" userId="S::devon.avery@education.ky.gov::ea78a75c-c17e-4901-bc17-b64bcd9c9f6d" providerId="AD" clId="Web-{4C3AB02D-8554-E680-3F39-DD2901C82347}" dt="2025-07-11T14:09:35.233" v="13"/>
        <pc:sldMkLst>
          <pc:docMk/>
          <pc:sldMk cId="85691499" sldId="396"/>
        </pc:sldMkLst>
      </pc:sldChg>
      <pc:sldChg chg="del">
        <pc:chgData name="Avery, Devon - Division of Assessment and Accountability Support" userId="S::devon.avery@education.ky.gov::ea78a75c-c17e-4901-bc17-b64bcd9c9f6d" providerId="AD" clId="Web-{4C3AB02D-8554-E680-3F39-DD2901C82347}" dt="2025-07-11T14:10:19.951" v="41"/>
        <pc:sldMkLst>
          <pc:docMk/>
          <pc:sldMk cId="1792822603" sldId="999"/>
        </pc:sldMkLst>
      </pc:sldChg>
      <pc:sldChg chg="del">
        <pc:chgData name="Avery, Devon - Division of Assessment and Accountability Support" userId="S::devon.avery@education.ky.gov::ea78a75c-c17e-4901-bc17-b64bcd9c9f6d" providerId="AD" clId="Web-{4C3AB02D-8554-E680-3F39-DD2901C82347}" dt="2025-07-11T14:09:30.686" v="10"/>
        <pc:sldMkLst>
          <pc:docMk/>
          <pc:sldMk cId="845705975" sldId="1002"/>
        </pc:sldMkLst>
      </pc:sldChg>
      <pc:sldChg chg="del">
        <pc:chgData name="Avery, Devon - Division of Assessment and Accountability Support" userId="S::devon.avery@education.ky.gov::ea78a75c-c17e-4901-bc17-b64bcd9c9f6d" providerId="AD" clId="Web-{4C3AB02D-8554-E680-3F39-DD2901C82347}" dt="2025-07-11T14:09:25.983" v="7"/>
        <pc:sldMkLst>
          <pc:docMk/>
          <pc:sldMk cId="159805230" sldId="1005"/>
        </pc:sldMkLst>
      </pc:sldChg>
      <pc:sldChg chg="del">
        <pc:chgData name="Avery, Devon - Division of Assessment and Accountability Support" userId="S::devon.avery@education.ky.gov::ea78a75c-c17e-4901-bc17-b64bcd9c9f6d" providerId="AD" clId="Web-{4C3AB02D-8554-E680-3F39-DD2901C82347}" dt="2025-07-11T14:09:31.967" v="11"/>
        <pc:sldMkLst>
          <pc:docMk/>
          <pc:sldMk cId="1497244965" sldId="1006"/>
        </pc:sldMkLst>
      </pc:sldChg>
      <pc:sldChg chg="del">
        <pc:chgData name="Avery, Devon - Division of Assessment and Accountability Support" userId="S::devon.avery@education.ky.gov::ea78a75c-c17e-4901-bc17-b64bcd9c9f6d" providerId="AD" clId="Web-{4C3AB02D-8554-E680-3F39-DD2901C82347}" dt="2025-07-11T14:09:53.405" v="24"/>
        <pc:sldMkLst>
          <pc:docMk/>
          <pc:sldMk cId="35842331" sldId="1007"/>
        </pc:sldMkLst>
      </pc:sldChg>
      <pc:sldChg chg="del">
        <pc:chgData name="Avery, Devon - Division of Assessment and Accountability Support" userId="S::devon.avery@education.ky.gov::ea78a75c-c17e-4901-bc17-b64bcd9c9f6d" providerId="AD" clId="Web-{4C3AB02D-8554-E680-3F39-DD2901C82347}" dt="2025-07-11T14:09:42.467" v="16"/>
        <pc:sldMkLst>
          <pc:docMk/>
          <pc:sldMk cId="4061272008" sldId="1008"/>
        </pc:sldMkLst>
      </pc:sldChg>
      <pc:sldChg chg="del">
        <pc:chgData name="Avery, Devon - Division of Assessment and Accountability Support" userId="S::devon.avery@education.ky.gov::ea78a75c-c17e-4901-bc17-b64bcd9c9f6d" providerId="AD" clId="Web-{4C3AB02D-8554-E680-3F39-DD2901C82347}" dt="2025-07-11T14:09:44.873" v="18"/>
        <pc:sldMkLst>
          <pc:docMk/>
          <pc:sldMk cId="4186547565" sldId="1009"/>
        </pc:sldMkLst>
      </pc:sldChg>
      <pc:sldChg chg="del">
        <pc:chgData name="Avery, Devon - Division of Assessment and Accountability Support" userId="S::devon.avery@education.ky.gov::ea78a75c-c17e-4901-bc17-b64bcd9c9f6d" providerId="AD" clId="Web-{4C3AB02D-8554-E680-3F39-DD2901C82347}" dt="2025-07-11T14:10:03.295" v="26"/>
        <pc:sldMkLst>
          <pc:docMk/>
          <pc:sldMk cId="1293616305" sldId="1010"/>
        </pc:sldMkLst>
      </pc:sldChg>
      <pc:sldChg chg="del">
        <pc:chgData name="Avery, Devon - Division of Assessment and Accountability Support" userId="S::devon.avery@education.ky.gov::ea78a75c-c17e-4901-bc17-b64bcd9c9f6d" providerId="AD" clId="Web-{4C3AB02D-8554-E680-3F39-DD2901C82347}" dt="2025-07-11T14:10:03.998" v="27"/>
        <pc:sldMkLst>
          <pc:docMk/>
          <pc:sldMk cId="1244109652" sldId="1012"/>
        </pc:sldMkLst>
      </pc:sldChg>
      <pc:sldChg chg="del">
        <pc:chgData name="Avery, Devon - Division of Assessment and Accountability Support" userId="S::devon.avery@education.ky.gov::ea78a75c-c17e-4901-bc17-b64bcd9c9f6d" providerId="AD" clId="Web-{4C3AB02D-8554-E680-3F39-DD2901C82347}" dt="2025-07-11T14:10:04.701" v="28"/>
        <pc:sldMkLst>
          <pc:docMk/>
          <pc:sldMk cId="1217966268" sldId="1013"/>
        </pc:sldMkLst>
      </pc:sldChg>
      <pc:sldChg chg="del">
        <pc:chgData name="Avery, Devon - Division of Assessment and Accountability Support" userId="S::devon.avery@education.ky.gov::ea78a75c-c17e-4901-bc17-b64bcd9c9f6d" providerId="AD" clId="Web-{4C3AB02D-8554-E680-3F39-DD2901C82347}" dt="2025-07-11T14:10:11.436" v="34"/>
        <pc:sldMkLst>
          <pc:docMk/>
          <pc:sldMk cId="4028371711" sldId="1014"/>
        </pc:sldMkLst>
      </pc:sldChg>
      <pc:sldChg chg="del">
        <pc:chgData name="Avery, Devon - Division of Assessment and Accountability Support" userId="S::devon.avery@education.ky.gov::ea78a75c-c17e-4901-bc17-b64bcd9c9f6d" providerId="AD" clId="Web-{4C3AB02D-8554-E680-3F39-DD2901C82347}" dt="2025-07-11T14:10:12.358" v="35"/>
        <pc:sldMkLst>
          <pc:docMk/>
          <pc:sldMk cId="3240164808" sldId="1015"/>
        </pc:sldMkLst>
      </pc:sldChg>
      <pc:sldChg chg="del">
        <pc:chgData name="Avery, Devon - Division of Assessment and Accountability Support" userId="S::devon.avery@education.ky.gov::ea78a75c-c17e-4901-bc17-b64bcd9c9f6d" providerId="AD" clId="Web-{4C3AB02D-8554-E680-3F39-DD2901C82347}" dt="2025-07-11T14:10:14.748" v="37"/>
        <pc:sldMkLst>
          <pc:docMk/>
          <pc:sldMk cId="2808967955" sldId="1016"/>
        </pc:sldMkLst>
      </pc:sldChg>
      <pc:sldChg chg="del">
        <pc:chgData name="Avery, Devon - Division of Assessment and Accountability Support" userId="S::devon.avery@education.ky.gov::ea78a75c-c17e-4901-bc17-b64bcd9c9f6d" providerId="AD" clId="Web-{4C3AB02D-8554-E680-3F39-DD2901C82347}" dt="2025-07-11T14:10:17.123" v="39"/>
        <pc:sldMkLst>
          <pc:docMk/>
          <pc:sldMk cId="3249179585" sldId="1017"/>
        </pc:sldMkLst>
      </pc:sldChg>
      <pc:sldChg chg="del">
        <pc:chgData name="Avery, Devon - Division of Assessment and Accountability Support" userId="S::devon.avery@education.ky.gov::ea78a75c-c17e-4901-bc17-b64bcd9c9f6d" providerId="AD" clId="Web-{4C3AB02D-8554-E680-3F39-DD2901C82347}" dt="2025-07-11T14:10:06.608" v="30"/>
        <pc:sldMkLst>
          <pc:docMk/>
          <pc:sldMk cId="1420195573" sldId="1018"/>
        </pc:sldMkLst>
      </pc:sldChg>
      <pc:sldChg chg="del">
        <pc:chgData name="Avery, Devon - Division of Assessment and Accountability Support" userId="S::devon.avery@education.ky.gov::ea78a75c-c17e-4901-bc17-b64bcd9c9f6d" providerId="AD" clId="Web-{4C3AB02D-8554-E680-3F39-DD2901C82347}" dt="2025-07-11T14:10:07.873" v="31"/>
        <pc:sldMkLst>
          <pc:docMk/>
          <pc:sldMk cId="106005630" sldId="1019"/>
        </pc:sldMkLst>
      </pc:sldChg>
      <pc:sldChg chg="del">
        <pc:chgData name="Avery, Devon - Division of Assessment and Accountability Support" userId="S::devon.avery@education.ky.gov::ea78a75c-c17e-4901-bc17-b64bcd9c9f6d" providerId="AD" clId="Web-{4C3AB02D-8554-E680-3F39-DD2901C82347}" dt="2025-07-11T14:10:18.936" v="40"/>
        <pc:sldMkLst>
          <pc:docMk/>
          <pc:sldMk cId="3567087825" sldId="1020"/>
        </pc:sldMkLst>
      </pc:sldChg>
    </pc:docChg>
  </pc:docChgLst>
  <pc:docChgLst>
    <pc:chgData name="Avery, Devon - Division of Assessment and Accountability Support" userId="S::devon.avery@education.ky.gov::ea78a75c-c17e-4901-bc17-b64bcd9c9f6d" providerId="AD" clId="Web-{D1B27E61-83D0-1B71-FEC8-ECE0AA05F644}"/>
    <pc:docChg chg="modSld">
      <pc:chgData name="Avery, Devon - Division of Assessment and Accountability Support" userId="S::devon.avery@education.ky.gov::ea78a75c-c17e-4901-bc17-b64bcd9c9f6d" providerId="AD" clId="Web-{D1B27E61-83D0-1B71-FEC8-ECE0AA05F644}" dt="2025-07-11T15:10:08.737" v="29"/>
      <pc:docMkLst>
        <pc:docMk/>
      </pc:docMkLst>
      <pc:sldChg chg="modNotes">
        <pc:chgData name="Avery, Devon - Division of Assessment and Accountability Support" userId="S::devon.avery@education.ky.gov::ea78a75c-c17e-4901-bc17-b64bcd9c9f6d" providerId="AD" clId="Web-{D1B27E61-83D0-1B71-FEC8-ECE0AA05F644}" dt="2025-07-11T15:10:08.737" v="29"/>
        <pc:sldMkLst>
          <pc:docMk/>
          <pc:sldMk cId="2271664161" sldId="377"/>
        </pc:sldMkLst>
      </pc:sldChg>
    </pc:docChg>
  </pc:docChgLst>
  <pc:docChgLst>
    <pc:chgData name="Avery, Devon - Division of Assessment and Accountability Support" userId="ea78a75c-c17e-4901-bc17-b64bcd9c9f6d" providerId="ADAL" clId="{C1E9C939-46EB-CE4C-98C6-4AE2CAA91039}"/>
    <pc:docChg chg="modSld">
      <pc:chgData name="Avery, Devon - Division of Assessment and Accountability Support" userId="ea78a75c-c17e-4901-bc17-b64bcd9c9f6d" providerId="ADAL" clId="{C1E9C939-46EB-CE4C-98C6-4AE2CAA91039}" dt="2025-07-11T14:44:19.495" v="57" actId="20577"/>
      <pc:docMkLst>
        <pc:docMk/>
      </pc:docMkLst>
      <pc:sldChg chg="modNotesTx">
        <pc:chgData name="Avery, Devon - Division of Assessment and Accountability Support" userId="ea78a75c-c17e-4901-bc17-b64bcd9c9f6d" providerId="ADAL" clId="{C1E9C939-46EB-CE4C-98C6-4AE2CAA91039}" dt="2025-07-11T14:29:25.633" v="45" actId="20577"/>
        <pc:sldMkLst>
          <pc:docMk/>
          <pc:sldMk cId="3477655453" sldId="265"/>
        </pc:sldMkLst>
      </pc:sldChg>
      <pc:sldChg chg="modNotesTx">
        <pc:chgData name="Avery, Devon - Division of Assessment and Accountability Support" userId="ea78a75c-c17e-4901-bc17-b64bcd9c9f6d" providerId="ADAL" clId="{C1E9C939-46EB-CE4C-98C6-4AE2CAA91039}" dt="2025-07-11T14:44:19.495" v="57" actId="20577"/>
        <pc:sldMkLst>
          <pc:docMk/>
          <pc:sldMk cId="2540523878" sldId="288"/>
        </pc:sldMkLst>
      </pc:sldChg>
    </pc:docChg>
  </pc:docChgLst>
  <pc:docChgLst>
    <pc:chgData name="Avery, Devon - Division of Assessment and Accountability Support" userId="ea78a75c-c17e-4901-bc17-b64bcd9c9f6d" providerId="ADAL" clId="{83642649-7015-40A8-9D8C-0FA3198412C7}"/>
    <pc:docChg chg="custSel modSld">
      <pc:chgData name="Avery, Devon - Division of Assessment and Accountability Support" userId="ea78a75c-c17e-4901-bc17-b64bcd9c9f6d" providerId="ADAL" clId="{83642649-7015-40A8-9D8C-0FA3198412C7}" dt="2025-07-17T16:20:14.560" v="1" actId="33524"/>
      <pc:docMkLst>
        <pc:docMk/>
      </pc:docMkLst>
      <pc:sldChg chg="modNotesTx">
        <pc:chgData name="Avery, Devon - Division of Assessment and Accountability Support" userId="ea78a75c-c17e-4901-bc17-b64bcd9c9f6d" providerId="ADAL" clId="{83642649-7015-40A8-9D8C-0FA3198412C7}" dt="2025-07-17T16:19:43.862" v="0" actId="33524"/>
        <pc:sldMkLst>
          <pc:docMk/>
          <pc:sldMk cId="1095187784" sldId="349"/>
        </pc:sldMkLst>
      </pc:sldChg>
      <pc:sldChg chg="modNotesTx">
        <pc:chgData name="Avery, Devon - Division of Assessment and Accountability Support" userId="ea78a75c-c17e-4901-bc17-b64bcd9c9f6d" providerId="ADAL" clId="{83642649-7015-40A8-9D8C-0FA3198412C7}" dt="2025-07-17T16:20:14.560" v="1" actId="33524"/>
        <pc:sldMkLst>
          <pc:docMk/>
          <pc:sldMk cId="2147495781" sldId="1001"/>
        </pc:sldMkLst>
      </pc:sldChg>
    </pc:docChg>
  </pc:docChgLst>
  <pc:docChgLst>
    <pc:chgData name="Avery, Devon - Division of Assessment and Accountability Support" userId="S::devon.avery@education.ky.gov::ea78a75c-c17e-4901-bc17-b64bcd9c9f6d" providerId="AD" clId="Web-{4015871D-9A51-4D65-96FA-DE615846F643}"/>
    <pc:docChg chg="modSld">
      <pc:chgData name="Avery, Devon - Division of Assessment and Accountability Support" userId="S::devon.avery@education.ky.gov::ea78a75c-c17e-4901-bc17-b64bcd9c9f6d" providerId="AD" clId="Web-{4015871D-9A51-4D65-96FA-DE615846F643}" dt="2025-07-31T16:04:09.072" v="9"/>
      <pc:docMkLst>
        <pc:docMk/>
      </pc:docMkLst>
      <pc:sldChg chg="modNotes">
        <pc:chgData name="Avery, Devon - Division of Assessment and Accountability Support" userId="S::devon.avery@education.ky.gov::ea78a75c-c17e-4901-bc17-b64bcd9c9f6d" providerId="AD" clId="Web-{4015871D-9A51-4D65-96FA-DE615846F643}" dt="2025-07-31T16:04:09.072" v="9"/>
        <pc:sldMkLst>
          <pc:docMk/>
          <pc:sldMk cId="510689032" sldId="1022"/>
        </pc:sldMkLst>
      </pc:sldChg>
    </pc:docChg>
  </pc:docChgLst>
  <pc:docChgLst>
    <pc:chgData name="Avery, Devon - Division of Assessment and Accountability Support" userId="S::devon.avery@education.ky.gov::ea78a75c-c17e-4901-bc17-b64bcd9c9f6d" providerId="AD" clId="Web-{4CE01580-1F2A-322F-A63B-0DEAE391DFF4}"/>
    <pc:docChg chg="modSld">
      <pc:chgData name="Avery, Devon - Division of Assessment and Accountability Support" userId="S::devon.avery@education.ky.gov::ea78a75c-c17e-4901-bc17-b64bcd9c9f6d" providerId="AD" clId="Web-{4CE01580-1F2A-322F-A63B-0DEAE391DFF4}" dt="2025-07-31T15:49:12.964" v="65"/>
      <pc:docMkLst>
        <pc:docMk/>
      </pc:docMkLst>
      <pc:sldChg chg="modNotes">
        <pc:chgData name="Avery, Devon - Division of Assessment and Accountability Support" userId="S::devon.avery@education.ky.gov::ea78a75c-c17e-4901-bc17-b64bcd9c9f6d" providerId="AD" clId="Web-{4CE01580-1F2A-322F-A63B-0DEAE391DFF4}" dt="2025-07-31T15:49:12.964" v="65"/>
        <pc:sldMkLst>
          <pc:docMk/>
          <pc:sldMk cId="338230666" sldId="380"/>
        </pc:sldMkLst>
      </pc:sldChg>
      <pc:sldChg chg="modNotes">
        <pc:chgData name="Avery, Devon - Division of Assessment and Accountability Support" userId="S::devon.avery@education.ky.gov::ea78a75c-c17e-4901-bc17-b64bcd9c9f6d" providerId="AD" clId="Web-{4CE01580-1F2A-322F-A63B-0DEAE391DFF4}" dt="2025-07-31T15:48:55.338" v="30"/>
        <pc:sldMkLst>
          <pc:docMk/>
          <pc:sldMk cId="712108409" sldId="381"/>
        </pc:sldMkLst>
      </pc:sldChg>
      <pc:sldChg chg="modNotes">
        <pc:chgData name="Avery, Devon - Division of Assessment and Accountability Support" userId="S::devon.avery@education.ky.gov::ea78a75c-c17e-4901-bc17-b64bcd9c9f6d" providerId="AD" clId="Web-{4CE01580-1F2A-322F-A63B-0DEAE391DFF4}" dt="2025-07-31T15:48:45.650" v="15"/>
        <pc:sldMkLst>
          <pc:docMk/>
          <pc:sldMk cId="2144353080" sldId="1023"/>
        </pc:sldMkLst>
      </pc:sldChg>
    </pc:docChg>
  </pc:docChgLst>
  <pc:docChgLst>
    <pc:chgData name="Avery, Devon - Division of Assessment and Accountability Support" userId="S::devon.avery@education.ky.gov::ea78a75c-c17e-4901-bc17-b64bcd9c9f6d" providerId="AD" clId="Web-{3E6EF6CA-B110-3E1D-B868-18D128A31FB1}"/>
    <pc:docChg chg="modSld">
      <pc:chgData name="Avery, Devon - Division of Assessment and Accountability Support" userId="S::devon.avery@education.ky.gov::ea78a75c-c17e-4901-bc17-b64bcd9c9f6d" providerId="AD" clId="Web-{3E6EF6CA-B110-3E1D-B868-18D128A31FB1}" dt="2025-07-17T16:19:12.293" v="0"/>
      <pc:docMkLst>
        <pc:docMk/>
      </pc:docMkLst>
      <pc:sldChg chg="modNotes">
        <pc:chgData name="Avery, Devon - Division of Assessment and Accountability Support" userId="S::devon.avery@education.ky.gov::ea78a75c-c17e-4901-bc17-b64bcd9c9f6d" providerId="AD" clId="Web-{3E6EF6CA-B110-3E1D-B868-18D128A31FB1}" dt="2025-07-17T16:19:12.293" v="0"/>
        <pc:sldMkLst>
          <pc:docMk/>
          <pc:sldMk cId="3477655453" sldId="265"/>
        </pc:sldMkLst>
      </pc:sldChg>
    </pc:docChg>
  </pc:docChgLst>
  <pc:docChgLst>
    <pc:chgData name="Riley, Ben - Division of Assessment and Accountability Support" userId="4cd6cdff-1273-49fa-8860-d0f5fa3fb9f7" providerId="ADAL" clId="{508A6076-3E1A-4985-B9B8-33CF844B0238}"/>
    <pc:docChg chg="undo custSel addSld delSld modSld">
      <pc:chgData name="Riley, Ben - Division of Assessment and Accountability Support" userId="4cd6cdff-1273-49fa-8860-d0f5fa3fb9f7" providerId="ADAL" clId="{508A6076-3E1A-4985-B9B8-33CF844B0238}" dt="2025-07-30T19:32:14.975" v="9" actId="47"/>
      <pc:docMkLst>
        <pc:docMk/>
      </pc:docMkLst>
      <pc:sldChg chg="add del">
        <pc:chgData name="Riley, Ben - Division of Assessment and Accountability Support" userId="4cd6cdff-1273-49fa-8860-d0f5fa3fb9f7" providerId="ADAL" clId="{508A6076-3E1A-4985-B9B8-33CF844B0238}" dt="2025-07-30T19:32:14.975" v="9" actId="47"/>
        <pc:sldMkLst>
          <pc:docMk/>
          <pc:sldMk cId="2530627788" sldId="277"/>
        </pc:sldMkLst>
      </pc:sldChg>
      <pc:sldChg chg="del">
        <pc:chgData name="Riley, Ben - Division of Assessment and Accountability Support" userId="4cd6cdff-1273-49fa-8860-d0f5fa3fb9f7" providerId="ADAL" clId="{508A6076-3E1A-4985-B9B8-33CF844B0238}" dt="2025-07-30T19:32:01.073" v="7" actId="47"/>
        <pc:sldMkLst>
          <pc:docMk/>
          <pc:sldMk cId="2540523878" sldId="288"/>
        </pc:sldMkLst>
      </pc:sldChg>
      <pc:sldChg chg="add">
        <pc:chgData name="Riley, Ben - Division of Assessment and Accountability Support" userId="4cd6cdff-1273-49fa-8860-d0f5fa3fb9f7" providerId="ADAL" clId="{508A6076-3E1A-4985-B9B8-33CF844B0238}" dt="2025-07-30T19:31:39.811" v="4"/>
        <pc:sldMkLst>
          <pc:docMk/>
          <pc:sldMk cId="1114862654" sldId="1024"/>
        </pc:sldMkLst>
      </pc:sldChg>
      <pc:sldChg chg="add del setBg">
        <pc:chgData name="Riley, Ben - Division of Assessment and Accountability Support" userId="4cd6cdff-1273-49fa-8860-d0f5fa3fb9f7" providerId="ADAL" clId="{508A6076-3E1A-4985-B9B8-33CF844B0238}" dt="2025-07-30T19:31:34.792" v="3"/>
        <pc:sldMkLst>
          <pc:docMk/>
          <pc:sldMk cId="1362078152" sldId="1024"/>
        </pc:sldMkLst>
      </pc:sldChg>
      <pc:sldChg chg="add del">
        <pc:chgData name="Riley, Ben - Division of Assessment and Accountability Support" userId="4cd6cdff-1273-49fa-8860-d0f5fa3fb9f7" providerId="ADAL" clId="{508A6076-3E1A-4985-B9B8-33CF844B0238}" dt="2025-07-30T19:31:21.178" v="1"/>
        <pc:sldMkLst>
          <pc:docMk/>
          <pc:sldMk cId="4130312109" sldId="1024"/>
        </pc:sldMkLst>
      </pc:sldChg>
      <pc:sldChg chg="add">
        <pc:chgData name="Riley, Ben - Division of Assessment and Accountability Support" userId="4cd6cdff-1273-49fa-8860-d0f5fa3fb9f7" providerId="ADAL" clId="{508A6076-3E1A-4985-B9B8-33CF844B0238}" dt="2025-07-30T19:32:12.459" v="8"/>
        <pc:sldMkLst>
          <pc:docMk/>
          <pc:sldMk cId="976598333" sldId="1025"/>
        </pc:sldMkLst>
      </pc:sldChg>
    </pc:docChg>
  </pc:docChgLst>
  <pc:docChgLst>
    <pc:chgData name="Avery, Devon - Division of Assessment and Accountability Support" userId="ea78a75c-c17e-4901-bc17-b64bcd9c9f6d" providerId="ADAL" clId="{0BBF88C4-4D7F-4088-A9AD-C9900908FFDE}"/>
    <pc:docChg chg="undo custSel addSld delSld modSld sldOrd">
      <pc:chgData name="Avery, Devon - Division of Assessment and Accountability Support" userId="ea78a75c-c17e-4901-bc17-b64bcd9c9f6d" providerId="ADAL" clId="{0BBF88C4-4D7F-4088-A9AD-C9900908FFDE}" dt="2025-07-10T15:39:18.714" v="667" actId="114"/>
      <pc:docMkLst>
        <pc:docMk/>
      </pc:docMkLst>
      <pc:sldChg chg="modNotesTx">
        <pc:chgData name="Avery, Devon - Division of Assessment and Accountability Support" userId="ea78a75c-c17e-4901-bc17-b64bcd9c9f6d" providerId="ADAL" clId="{0BBF88C4-4D7F-4088-A9AD-C9900908FFDE}" dt="2025-07-10T15:34:08.954" v="44" actId="20577"/>
        <pc:sldMkLst>
          <pc:docMk/>
          <pc:sldMk cId="3477655453" sldId="265"/>
        </pc:sldMkLst>
      </pc:sldChg>
      <pc:sldChg chg="add del">
        <pc:chgData name="Avery, Devon - Division of Assessment and Accountability Support" userId="ea78a75c-c17e-4901-bc17-b64bcd9c9f6d" providerId="ADAL" clId="{0BBF88C4-4D7F-4088-A9AD-C9900908FFDE}" dt="2025-07-10T15:38:28.086" v="557" actId="47"/>
        <pc:sldMkLst>
          <pc:docMk/>
          <pc:sldMk cId="1032068337" sldId="312"/>
        </pc:sldMkLst>
      </pc:sldChg>
      <pc:sldChg chg="ord">
        <pc:chgData name="Avery, Devon - Division of Assessment and Accountability Support" userId="ea78a75c-c17e-4901-bc17-b64bcd9c9f6d" providerId="ADAL" clId="{0BBF88C4-4D7F-4088-A9AD-C9900908FFDE}" dt="2025-07-10T15:36:08.060" v="223"/>
        <pc:sldMkLst>
          <pc:docMk/>
          <pc:sldMk cId="1095187784" sldId="349"/>
        </pc:sldMkLst>
      </pc:sldChg>
      <pc:sldChg chg="add del">
        <pc:chgData name="Avery, Devon - Division of Assessment and Accountability Support" userId="ea78a75c-c17e-4901-bc17-b64bcd9c9f6d" providerId="ADAL" clId="{0BBF88C4-4D7F-4088-A9AD-C9900908FFDE}" dt="2025-07-10T15:38:30.165" v="558" actId="47"/>
        <pc:sldMkLst>
          <pc:docMk/>
          <pc:sldMk cId="2292826589" sldId="359"/>
        </pc:sldMkLst>
      </pc:sldChg>
      <pc:sldChg chg="add del">
        <pc:chgData name="Avery, Devon - Division of Assessment and Accountability Support" userId="ea78a75c-c17e-4901-bc17-b64bcd9c9f6d" providerId="ADAL" clId="{0BBF88C4-4D7F-4088-A9AD-C9900908FFDE}" dt="2025-07-10T15:38:27.352" v="556" actId="47"/>
        <pc:sldMkLst>
          <pc:docMk/>
          <pc:sldMk cId="3543183894" sldId="367"/>
        </pc:sldMkLst>
      </pc:sldChg>
      <pc:sldChg chg="modSp add mod ord modNotesTx">
        <pc:chgData name="Avery, Devon - Division of Assessment and Accountability Support" userId="ea78a75c-c17e-4901-bc17-b64bcd9c9f6d" providerId="ADAL" clId="{0BBF88C4-4D7F-4088-A9AD-C9900908FFDE}" dt="2025-07-10T15:37:38.172" v="552" actId="20577"/>
        <pc:sldMkLst>
          <pc:docMk/>
          <pc:sldMk cId="478490726" sldId="1021"/>
        </pc:sldMkLst>
        <pc:spChg chg="mod">
          <ac:chgData name="Avery, Devon - Division of Assessment and Accountability Support" userId="ea78a75c-c17e-4901-bc17-b64bcd9c9f6d" providerId="ADAL" clId="{0BBF88C4-4D7F-4088-A9AD-C9900908FFDE}" dt="2025-07-10T15:34:52.772" v="53" actId="20577"/>
          <ac:spMkLst>
            <pc:docMk/>
            <pc:sldMk cId="478490726" sldId="1021"/>
            <ac:spMk id="2" creationId="{4A54720F-4E21-922D-F092-F84342081FE6}"/>
          </ac:spMkLst>
        </pc:spChg>
        <pc:spChg chg="mod">
          <ac:chgData name="Avery, Devon - Division of Assessment and Accountability Support" userId="ea78a75c-c17e-4901-bc17-b64bcd9c9f6d" providerId="ADAL" clId="{0BBF88C4-4D7F-4088-A9AD-C9900908FFDE}" dt="2025-07-10T15:37:38.172" v="552" actId="20577"/>
          <ac:spMkLst>
            <pc:docMk/>
            <pc:sldMk cId="478490726" sldId="1021"/>
            <ac:spMk id="6" creationId="{3DCC6E94-F52F-883C-E0B7-26EE1B5474DF}"/>
          </ac:spMkLst>
        </pc:spChg>
      </pc:sldChg>
      <pc:sldChg chg="add modNotesTx">
        <pc:chgData name="Avery, Devon - Division of Assessment and Accountability Support" userId="ea78a75c-c17e-4901-bc17-b64bcd9c9f6d" providerId="ADAL" clId="{0BBF88C4-4D7F-4088-A9AD-C9900908FFDE}" dt="2025-07-10T15:39:18.714" v="667" actId="114"/>
        <pc:sldMkLst>
          <pc:docMk/>
          <pc:sldMk cId="510689032" sldId="1022"/>
        </pc:sldMkLst>
      </pc:sldChg>
    </pc:docChg>
  </pc:docChgLst>
  <pc:docChgLst>
    <pc:chgData name="Avery, Devon - Division of Assessment and Accountability Support" userId="S::devon.avery@education.ky.gov::ea78a75c-c17e-4901-bc17-b64bcd9c9f6d" providerId="AD" clId="Web-{3EFF0392-7F23-1D67-8606-3D242C4C9EBB}"/>
    <pc:docChg chg="modSld">
      <pc:chgData name="Avery, Devon - Division of Assessment and Accountability Support" userId="S::devon.avery@education.ky.gov::ea78a75c-c17e-4901-bc17-b64bcd9c9f6d" providerId="AD" clId="Web-{3EFF0392-7F23-1D67-8606-3D242C4C9EBB}" dt="2025-07-11T14:23:24.871" v="11"/>
      <pc:docMkLst>
        <pc:docMk/>
      </pc:docMkLst>
      <pc:sldChg chg="modNotes">
        <pc:chgData name="Avery, Devon - Division of Assessment and Accountability Support" userId="S::devon.avery@education.ky.gov::ea78a75c-c17e-4901-bc17-b64bcd9c9f6d" providerId="AD" clId="Web-{3EFF0392-7F23-1D67-8606-3D242C4C9EBB}" dt="2025-07-11T14:23:24.871" v="11"/>
        <pc:sldMkLst>
          <pc:docMk/>
          <pc:sldMk cId="3477655453" sldId="265"/>
        </pc:sldMkLst>
      </pc:sldChg>
    </pc:docChg>
  </pc:docChgLst>
  <pc:docChgLst>
    <pc:chgData name="Avery, Devon - Division of Assessment and Accountability Support" userId="S::devon.avery@education.ky.gov::ea78a75c-c17e-4901-bc17-b64bcd9c9f6d" providerId="AD" clId="Web-{60393ED2-D0FD-B0FB-C466-BAB3A6C84FEA}"/>
    <pc:docChg chg="addSld delSld">
      <pc:chgData name="Avery, Devon - Division of Assessment and Accountability Support" userId="S::devon.avery@education.ky.gov::ea78a75c-c17e-4901-bc17-b64bcd9c9f6d" providerId="AD" clId="Web-{60393ED2-D0FD-B0FB-C466-BAB3A6C84FEA}" dt="2025-07-21T18:34:51.809" v="1"/>
      <pc:docMkLst>
        <pc:docMk/>
      </pc:docMkLst>
      <pc:sldChg chg="del">
        <pc:chgData name="Avery, Devon - Division of Assessment and Accountability Support" userId="S::devon.avery@education.ky.gov::ea78a75c-c17e-4901-bc17-b64bcd9c9f6d" providerId="AD" clId="Web-{60393ED2-D0FD-B0FB-C466-BAB3A6C84FEA}" dt="2025-07-21T18:34:51.809" v="1"/>
        <pc:sldMkLst>
          <pc:docMk/>
          <pc:sldMk cId="1095187784" sldId="349"/>
        </pc:sldMkLst>
      </pc:sldChg>
      <pc:sldChg chg="add">
        <pc:chgData name="Avery, Devon - Division of Assessment and Accountability Support" userId="S::devon.avery@education.ky.gov::ea78a75c-c17e-4901-bc17-b64bcd9c9f6d" providerId="AD" clId="Web-{60393ED2-D0FD-B0FB-C466-BAB3A6C84FEA}" dt="2025-07-21T18:34:49.184" v="0"/>
        <pc:sldMkLst>
          <pc:docMk/>
          <pc:sldMk cId="2144353080" sldId="1023"/>
        </pc:sldMkLst>
      </pc:sldChg>
    </pc:docChg>
  </pc:docChgLst>
  <pc:docChgLst>
    <pc:chgData name="Avery, Devon - Division of Assessment and Accountability Support" userId="S::devon.avery@education.ky.gov::ea78a75c-c17e-4901-bc17-b64bcd9c9f6d" providerId="AD" clId="Web-{4011C0BF-5292-C56E-76E0-FBC0B87C35FA}"/>
    <pc:docChg chg="modSld">
      <pc:chgData name="Avery, Devon - Division of Assessment and Accountability Support" userId="S::devon.avery@education.ky.gov::ea78a75c-c17e-4901-bc17-b64bcd9c9f6d" providerId="AD" clId="Web-{4011C0BF-5292-C56E-76E0-FBC0B87C35FA}" dt="2025-07-29T16:45:44.612" v="18"/>
      <pc:docMkLst>
        <pc:docMk/>
      </pc:docMkLst>
      <pc:sldChg chg="addSp delSp modSp">
        <pc:chgData name="Avery, Devon - Division of Assessment and Accountability Support" userId="S::devon.avery@education.ky.gov::ea78a75c-c17e-4901-bc17-b64bcd9c9f6d" providerId="AD" clId="Web-{4011C0BF-5292-C56E-76E0-FBC0B87C35FA}" dt="2025-07-29T16:45:44.612" v="18"/>
        <pc:sldMkLst>
          <pc:docMk/>
          <pc:sldMk cId="1067505852" sldId="368"/>
        </pc:sldMkLst>
        <pc:picChg chg="add mod">
          <ac:chgData name="Avery, Devon - Division of Assessment and Accountability Support" userId="S::devon.avery@education.ky.gov::ea78a75c-c17e-4901-bc17-b64bcd9c9f6d" providerId="AD" clId="Web-{4011C0BF-5292-C56E-76E0-FBC0B87C35FA}" dt="2025-07-29T16:45:44.612" v="18"/>
          <ac:picMkLst>
            <pc:docMk/>
            <pc:sldMk cId="1067505852" sldId="368"/>
            <ac:picMk id="4" creationId="{DF73A415-FD17-9129-121E-11FC23E5E4EC}"/>
          </ac:picMkLst>
        </pc:picChg>
        <pc:picChg chg="mod">
          <ac:chgData name="Avery, Devon - Division of Assessment and Accountability Support" userId="S::devon.avery@education.ky.gov::ea78a75c-c17e-4901-bc17-b64bcd9c9f6d" providerId="AD" clId="Web-{4011C0BF-5292-C56E-76E0-FBC0B87C35FA}" dt="2025-07-29T16:42:46.505" v="15"/>
          <ac:picMkLst>
            <pc:docMk/>
            <pc:sldMk cId="1067505852" sldId="368"/>
            <ac:picMk id="8" creationId="{AC0F1C17-9219-4B46-A84D-5B83095B9A37}"/>
          </ac:picMkLst>
        </pc:picChg>
      </pc:sldChg>
    </pc:docChg>
  </pc:docChgLst>
</pc:chgInfo>
</file>

<file path=ppt/diagrams/_rels/data2.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A1C563-6C5B-4B16-B794-9430EA67B6D2}" type="doc">
      <dgm:prSet loTypeId="urn:microsoft.com/office/officeart/2005/8/layout/matrix1" loCatId="matrix" qsTypeId="urn:microsoft.com/office/officeart/2005/8/quickstyle/simple3" qsCatId="simple" csTypeId="urn:microsoft.com/office/officeart/2005/8/colors/accent2_3" csCatId="accent2" phldr="1"/>
      <dgm:spPr/>
      <dgm:t>
        <a:bodyPr/>
        <a:lstStyle/>
        <a:p>
          <a:endParaRPr lang="en-US"/>
        </a:p>
      </dgm:t>
    </dgm:pt>
    <dgm:pt modelId="{20A9689F-6B54-403F-922A-674F8DE4B15C}">
      <dgm:prSet phldrT="[Text]" custT="1"/>
      <dgm:spPr>
        <a:solidFill>
          <a:srgbClr val="009999"/>
        </a:solidFill>
      </dgm:spPr>
      <dgm:t>
        <a:bodyPr/>
        <a:lstStyle/>
        <a:p>
          <a:r>
            <a:rPr lang="en-US" sz="2800">
              <a:solidFill>
                <a:schemeClr val="bg1"/>
              </a:solidFill>
            </a:rPr>
            <a:t>OAA Site Visits</a:t>
          </a:r>
        </a:p>
      </dgm:t>
    </dgm:pt>
    <dgm:pt modelId="{686F2DD3-6781-4F57-89DE-D740C94A388B}" type="parTrans" cxnId="{B8DBC10B-B978-4204-A007-AD8E4A0DB29E}">
      <dgm:prSet/>
      <dgm:spPr/>
      <dgm:t>
        <a:bodyPr/>
        <a:lstStyle/>
        <a:p>
          <a:endParaRPr lang="en-US"/>
        </a:p>
      </dgm:t>
    </dgm:pt>
    <dgm:pt modelId="{AD1DCE2E-5F37-41F8-AD1C-7212FF46FA10}" type="sibTrans" cxnId="{B8DBC10B-B978-4204-A007-AD8E4A0DB29E}">
      <dgm:prSet/>
      <dgm:spPr/>
      <dgm:t>
        <a:bodyPr/>
        <a:lstStyle/>
        <a:p>
          <a:endParaRPr lang="en-US"/>
        </a:p>
      </dgm:t>
    </dgm:pt>
    <dgm:pt modelId="{0FC5AE1D-67E4-4704-8655-52A134CC296C}">
      <dgm:prSet phldrT="[Text]" custT="1"/>
      <dgm:spPr>
        <a:solidFill>
          <a:srgbClr val="E1F3EA"/>
        </a:solidFill>
      </dgm:spPr>
      <dgm:t>
        <a:bodyPr/>
        <a:lstStyle/>
        <a:p>
          <a:pPr rtl="0"/>
          <a:r>
            <a:rPr lang="en-US" sz="2800"/>
            <a:t>Visits are conducted during testing windows.</a:t>
          </a:r>
        </a:p>
      </dgm:t>
    </dgm:pt>
    <dgm:pt modelId="{6B56E4F1-D5E0-4CDD-808F-60A7D5DBE41A}" type="parTrans" cxnId="{F2B7DAC3-24C5-43A5-B26B-6BDF564F8470}">
      <dgm:prSet/>
      <dgm:spPr/>
      <dgm:t>
        <a:bodyPr/>
        <a:lstStyle/>
        <a:p>
          <a:endParaRPr lang="en-US"/>
        </a:p>
      </dgm:t>
    </dgm:pt>
    <dgm:pt modelId="{93940336-A8FD-40EE-920C-C1302DFF554B}" type="sibTrans" cxnId="{F2B7DAC3-24C5-43A5-B26B-6BDF564F8470}">
      <dgm:prSet/>
      <dgm:spPr/>
      <dgm:t>
        <a:bodyPr/>
        <a:lstStyle/>
        <a:p>
          <a:endParaRPr lang="en-US"/>
        </a:p>
      </dgm:t>
    </dgm:pt>
    <dgm:pt modelId="{91F0AFCE-9D50-457B-8D8E-AC434F99919E}">
      <dgm:prSet phldrT="[Text]" custT="1"/>
      <dgm:spPr>
        <a:solidFill>
          <a:srgbClr val="E1F3EA"/>
        </a:solidFill>
      </dgm:spPr>
      <dgm:t>
        <a:bodyPr/>
        <a:lstStyle/>
        <a:p>
          <a:r>
            <a:rPr lang="en-US" sz="2800"/>
            <a:t>Sites are chosen by both purposeful and random selection.</a:t>
          </a:r>
        </a:p>
      </dgm:t>
    </dgm:pt>
    <dgm:pt modelId="{F5FB5B99-B839-4158-BF23-ECCDDCBB9026}" type="parTrans" cxnId="{A9285ECC-394D-4CBC-AD30-C89EE7FE8C34}">
      <dgm:prSet/>
      <dgm:spPr/>
      <dgm:t>
        <a:bodyPr/>
        <a:lstStyle/>
        <a:p>
          <a:endParaRPr lang="en-US"/>
        </a:p>
      </dgm:t>
    </dgm:pt>
    <dgm:pt modelId="{C4BCB423-6346-4528-9442-995B4DA87C20}" type="sibTrans" cxnId="{A9285ECC-394D-4CBC-AD30-C89EE7FE8C34}">
      <dgm:prSet/>
      <dgm:spPr/>
      <dgm:t>
        <a:bodyPr/>
        <a:lstStyle/>
        <a:p>
          <a:endParaRPr lang="en-US"/>
        </a:p>
      </dgm:t>
    </dgm:pt>
    <dgm:pt modelId="{A0F43B91-7221-4729-B06C-5E0C9CB04601}">
      <dgm:prSet phldrT="[Text]" custT="1"/>
      <dgm:spPr>
        <a:solidFill>
          <a:srgbClr val="E1F3EA"/>
        </a:solidFill>
      </dgm:spPr>
      <dgm:t>
        <a:bodyPr/>
        <a:lstStyle/>
        <a:p>
          <a:r>
            <a:rPr lang="en-US" sz="2800"/>
            <a:t>DACs are notified shortly before arrival. DACs may notify schools and attend.</a:t>
          </a:r>
        </a:p>
      </dgm:t>
    </dgm:pt>
    <dgm:pt modelId="{811A65E4-2212-4FD3-B6B0-577E3DD838C9}" type="parTrans" cxnId="{01E97DCC-FDEF-429E-9E2F-6F19B24709DF}">
      <dgm:prSet/>
      <dgm:spPr/>
      <dgm:t>
        <a:bodyPr/>
        <a:lstStyle/>
        <a:p>
          <a:endParaRPr lang="en-US"/>
        </a:p>
      </dgm:t>
    </dgm:pt>
    <dgm:pt modelId="{6037622E-D1F9-4160-9B05-D2C98EA64665}" type="sibTrans" cxnId="{01E97DCC-FDEF-429E-9E2F-6F19B24709DF}">
      <dgm:prSet/>
      <dgm:spPr/>
      <dgm:t>
        <a:bodyPr/>
        <a:lstStyle/>
        <a:p>
          <a:endParaRPr lang="en-US"/>
        </a:p>
      </dgm:t>
    </dgm:pt>
    <dgm:pt modelId="{B24FE174-BA65-41EF-B342-A3EF676DC7A5}">
      <dgm:prSet phldrT="[Text]" custT="1"/>
      <dgm:spPr>
        <a:solidFill>
          <a:srgbClr val="E1F3EA"/>
        </a:solidFill>
      </dgm:spPr>
      <dgm:t>
        <a:bodyPr/>
        <a:lstStyle/>
        <a:p>
          <a:r>
            <a:rPr lang="en-US" sz="2800"/>
            <a:t>OAA Staff will request to see testing and storage areas and will collect specific documents (e.g., seating charts, test schedules, Good Faith Effort Check Sheets). </a:t>
          </a:r>
        </a:p>
      </dgm:t>
    </dgm:pt>
    <dgm:pt modelId="{FA99A34F-4715-49DD-AA44-DA5D1EDDB4C9}" type="parTrans" cxnId="{C7E8E94B-8408-4E50-939D-B2AFF26A5562}">
      <dgm:prSet/>
      <dgm:spPr/>
      <dgm:t>
        <a:bodyPr/>
        <a:lstStyle/>
        <a:p>
          <a:endParaRPr lang="en-US"/>
        </a:p>
      </dgm:t>
    </dgm:pt>
    <dgm:pt modelId="{98698B25-8C7E-4B0E-B7CF-ABFC08C362E9}" type="sibTrans" cxnId="{C7E8E94B-8408-4E50-939D-B2AFF26A5562}">
      <dgm:prSet/>
      <dgm:spPr/>
      <dgm:t>
        <a:bodyPr/>
        <a:lstStyle/>
        <a:p>
          <a:endParaRPr lang="en-US"/>
        </a:p>
      </dgm:t>
    </dgm:pt>
    <dgm:pt modelId="{82EE32C6-C1D4-4901-9232-0C9BE592E31C}" type="pres">
      <dgm:prSet presAssocID="{B7A1C563-6C5B-4B16-B794-9430EA67B6D2}" presName="diagram" presStyleCnt="0">
        <dgm:presLayoutVars>
          <dgm:chMax val="1"/>
          <dgm:dir/>
          <dgm:animLvl val="ctr"/>
          <dgm:resizeHandles val="exact"/>
        </dgm:presLayoutVars>
      </dgm:prSet>
      <dgm:spPr/>
    </dgm:pt>
    <dgm:pt modelId="{C12DD493-6CC6-4953-8FC8-F28C18F01FBC}" type="pres">
      <dgm:prSet presAssocID="{B7A1C563-6C5B-4B16-B794-9430EA67B6D2}" presName="matrix" presStyleCnt="0"/>
      <dgm:spPr/>
    </dgm:pt>
    <dgm:pt modelId="{E6903721-AB47-41DB-ADC3-E45BD806D2D9}" type="pres">
      <dgm:prSet presAssocID="{B7A1C563-6C5B-4B16-B794-9430EA67B6D2}" presName="tile1" presStyleLbl="node1" presStyleIdx="0" presStyleCnt="4"/>
      <dgm:spPr/>
    </dgm:pt>
    <dgm:pt modelId="{20FA7FC6-5B72-4A0B-9BA6-158BFE83D2B4}" type="pres">
      <dgm:prSet presAssocID="{B7A1C563-6C5B-4B16-B794-9430EA67B6D2}" presName="tile1text" presStyleLbl="node1" presStyleIdx="0" presStyleCnt="4">
        <dgm:presLayoutVars>
          <dgm:chMax val="0"/>
          <dgm:chPref val="0"/>
          <dgm:bulletEnabled val="1"/>
        </dgm:presLayoutVars>
      </dgm:prSet>
      <dgm:spPr/>
    </dgm:pt>
    <dgm:pt modelId="{AD49268C-3401-4670-9575-FEAEE2689B42}" type="pres">
      <dgm:prSet presAssocID="{B7A1C563-6C5B-4B16-B794-9430EA67B6D2}" presName="tile2" presStyleLbl="node1" presStyleIdx="1" presStyleCnt="4"/>
      <dgm:spPr/>
    </dgm:pt>
    <dgm:pt modelId="{893C114D-2E9D-46F5-AC51-CFB97EC8D853}" type="pres">
      <dgm:prSet presAssocID="{B7A1C563-6C5B-4B16-B794-9430EA67B6D2}" presName="tile2text" presStyleLbl="node1" presStyleIdx="1" presStyleCnt="4">
        <dgm:presLayoutVars>
          <dgm:chMax val="0"/>
          <dgm:chPref val="0"/>
          <dgm:bulletEnabled val="1"/>
        </dgm:presLayoutVars>
      </dgm:prSet>
      <dgm:spPr/>
    </dgm:pt>
    <dgm:pt modelId="{801A30DA-2D0D-4290-A33D-9472DE85D1A6}" type="pres">
      <dgm:prSet presAssocID="{B7A1C563-6C5B-4B16-B794-9430EA67B6D2}" presName="tile3" presStyleLbl="node1" presStyleIdx="2" presStyleCnt="4"/>
      <dgm:spPr/>
    </dgm:pt>
    <dgm:pt modelId="{33469561-B0DE-4C6D-B04D-0C4F4D8F56A9}" type="pres">
      <dgm:prSet presAssocID="{B7A1C563-6C5B-4B16-B794-9430EA67B6D2}" presName="tile3text" presStyleLbl="node1" presStyleIdx="2" presStyleCnt="4">
        <dgm:presLayoutVars>
          <dgm:chMax val="0"/>
          <dgm:chPref val="0"/>
          <dgm:bulletEnabled val="1"/>
        </dgm:presLayoutVars>
      </dgm:prSet>
      <dgm:spPr/>
    </dgm:pt>
    <dgm:pt modelId="{C9058A4A-7042-4B3A-B706-174BA3C1F2E5}" type="pres">
      <dgm:prSet presAssocID="{B7A1C563-6C5B-4B16-B794-9430EA67B6D2}" presName="tile4" presStyleLbl="node1" presStyleIdx="3" presStyleCnt="4"/>
      <dgm:spPr/>
    </dgm:pt>
    <dgm:pt modelId="{CD5D2A67-D265-4F3F-9A66-CDA2AE80092B}" type="pres">
      <dgm:prSet presAssocID="{B7A1C563-6C5B-4B16-B794-9430EA67B6D2}" presName="tile4text" presStyleLbl="node1" presStyleIdx="3" presStyleCnt="4">
        <dgm:presLayoutVars>
          <dgm:chMax val="0"/>
          <dgm:chPref val="0"/>
          <dgm:bulletEnabled val="1"/>
        </dgm:presLayoutVars>
      </dgm:prSet>
      <dgm:spPr/>
    </dgm:pt>
    <dgm:pt modelId="{94B4309B-167E-4C16-8D5B-7CBE07118757}" type="pres">
      <dgm:prSet presAssocID="{B7A1C563-6C5B-4B16-B794-9430EA67B6D2}" presName="centerTile" presStyleLbl="fgShp" presStyleIdx="0" presStyleCnt="1" custLinFactNeighborX="-4622" custLinFactNeighborY="-8080">
        <dgm:presLayoutVars>
          <dgm:chMax val="0"/>
          <dgm:chPref val="0"/>
        </dgm:presLayoutVars>
      </dgm:prSet>
      <dgm:spPr/>
    </dgm:pt>
  </dgm:ptLst>
  <dgm:cxnLst>
    <dgm:cxn modelId="{8B9A3106-78CA-4BF9-BE31-384059A05CAC}" type="presOf" srcId="{B24FE174-BA65-41EF-B342-A3EF676DC7A5}" destId="{C9058A4A-7042-4B3A-B706-174BA3C1F2E5}" srcOrd="0" destOrd="0" presId="urn:microsoft.com/office/officeart/2005/8/layout/matrix1"/>
    <dgm:cxn modelId="{B8DBC10B-B978-4204-A007-AD8E4A0DB29E}" srcId="{B7A1C563-6C5B-4B16-B794-9430EA67B6D2}" destId="{20A9689F-6B54-403F-922A-674F8DE4B15C}" srcOrd="0" destOrd="0" parTransId="{686F2DD3-6781-4F57-89DE-D740C94A388B}" sibTransId="{AD1DCE2E-5F37-41F8-AD1C-7212FF46FA10}"/>
    <dgm:cxn modelId="{563BB817-E977-48EB-A25A-B297EB5CFF51}" type="presOf" srcId="{91F0AFCE-9D50-457B-8D8E-AC434F99919E}" destId="{AD49268C-3401-4670-9575-FEAEE2689B42}" srcOrd="0" destOrd="0" presId="urn:microsoft.com/office/officeart/2005/8/layout/matrix1"/>
    <dgm:cxn modelId="{079B201D-8D1D-42C2-AAC6-F3EDA0C0B345}" type="presOf" srcId="{B7A1C563-6C5B-4B16-B794-9430EA67B6D2}" destId="{82EE32C6-C1D4-4901-9232-0C9BE592E31C}" srcOrd="0" destOrd="0" presId="urn:microsoft.com/office/officeart/2005/8/layout/matrix1"/>
    <dgm:cxn modelId="{536D045B-9635-449B-97E1-AEF086D38DEE}" type="presOf" srcId="{20A9689F-6B54-403F-922A-674F8DE4B15C}" destId="{94B4309B-167E-4C16-8D5B-7CBE07118757}" srcOrd="0" destOrd="0" presId="urn:microsoft.com/office/officeart/2005/8/layout/matrix1"/>
    <dgm:cxn modelId="{B0F94B5C-5C38-4558-8592-84DB101D8F76}" type="presOf" srcId="{A0F43B91-7221-4729-B06C-5E0C9CB04601}" destId="{33469561-B0DE-4C6D-B04D-0C4F4D8F56A9}" srcOrd="1" destOrd="0" presId="urn:microsoft.com/office/officeart/2005/8/layout/matrix1"/>
    <dgm:cxn modelId="{C7E8E94B-8408-4E50-939D-B2AFF26A5562}" srcId="{20A9689F-6B54-403F-922A-674F8DE4B15C}" destId="{B24FE174-BA65-41EF-B342-A3EF676DC7A5}" srcOrd="3" destOrd="0" parTransId="{FA99A34F-4715-49DD-AA44-DA5D1EDDB4C9}" sibTransId="{98698B25-8C7E-4B0E-B7CF-ABFC08C362E9}"/>
    <dgm:cxn modelId="{4BCF224C-F0ED-4BF7-BB58-77B2159AC2F5}" type="presOf" srcId="{A0F43B91-7221-4729-B06C-5E0C9CB04601}" destId="{801A30DA-2D0D-4290-A33D-9472DE85D1A6}" srcOrd="0" destOrd="0" presId="urn:microsoft.com/office/officeart/2005/8/layout/matrix1"/>
    <dgm:cxn modelId="{F13C8A4C-73B1-4937-B312-0901917CCF66}" type="presOf" srcId="{0FC5AE1D-67E4-4704-8655-52A134CC296C}" destId="{E6903721-AB47-41DB-ADC3-E45BD806D2D9}" srcOrd="0" destOrd="0" presId="urn:microsoft.com/office/officeart/2005/8/layout/matrix1"/>
    <dgm:cxn modelId="{63A6F078-9A17-4B3B-B36A-9E50DC58CF27}" type="presOf" srcId="{0FC5AE1D-67E4-4704-8655-52A134CC296C}" destId="{20FA7FC6-5B72-4A0B-9BA6-158BFE83D2B4}" srcOrd="1" destOrd="0" presId="urn:microsoft.com/office/officeart/2005/8/layout/matrix1"/>
    <dgm:cxn modelId="{E820029B-6073-46DE-B840-8BECA628CB32}" type="presOf" srcId="{91F0AFCE-9D50-457B-8D8E-AC434F99919E}" destId="{893C114D-2E9D-46F5-AC51-CFB97EC8D853}" srcOrd="1" destOrd="0" presId="urn:microsoft.com/office/officeart/2005/8/layout/matrix1"/>
    <dgm:cxn modelId="{F2B7DAC3-24C5-43A5-B26B-6BDF564F8470}" srcId="{20A9689F-6B54-403F-922A-674F8DE4B15C}" destId="{0FC5AE1D-67E4-4704-8655-52A134CC296C}" srcOrd="0" destOrd="0" parTransId="{6B56E4F1-D5E0-4CDD-808F-60A7D5DBE41A}" sibTransId="{93940336-A8FD-40EE-920C-C1302DFF554B}"/>
    <dgm:cxn modelId="{A9285ECC-394D-4CBC-AD30-C89EE7FE8C34}" srcId="{20A9689F-6B54-403F-922A-674F8DE4B15C}" destId="{91F0AFCE-9D50-457B-8D8E-AC434F99919E}" srcOrd="1" destOrd="0" parTransId="{F5FB5B99-B839-4158-BF23-ECCDDCBB9026}" sibTransId="{C4BCB423-6346-4528-9442-995B4DA87C20}"/>
    <dgm:cxn modelId="{01E97DCC-FDEF-429E-9E2F-6F19B24709DF}" srcId="{20A9689F-6B54-403F-922A-674F8DE4B15C}" destId="{A0F43B91-7221-4729-B06C-5E0C9CB04601}" srcOrd="2" destOrd="0" parTransId="{811A65E4-2212-4FD3-B6B0-577E3DD838C9}" sibTransId="{6037622E-D1F9-4160-9B05-D2C98EA64665}"/>
    <dgm:cxn modelId="{17D73EE2-C5EB-4A1B-8A17-DC93D16AD1AA}" type="presOf" srcId="{B24FE174-BA65-41EF-B342-A3EF676DC7A5}" destId="{CD5D2A67-D265-4F3F-9A66-CDA2AE80092B}" srcOrd="1" destOrd="0" presId="urn:microsoft.com/office/officeart/2005/8/layout/matrix1"/>
    <dgm:cxn modelId="{4E942BE9-0D91-4784-B1AD-3E4876ECF71F}" type="presParOf" srcId="{82EE32C6-C1D4-4901-9232-0C9BE592E31C}" destId="{C12DD493-6CC6-4953-8FC8-F28C18F01FBC}" srcOrd="0" destOrd="0" presId="urn:microsoft.com/office/officeart/2005/8/layout/matrix1"/>
    <dgm:cxn modelId="{ED142163-D693-4C2A-9ED7-C7A1AFEBABB6}" type="presParOf" srcId="{C12DD493-6CC6-4953-8FC8-F28C18F01FBC}" destId="{E6903721-AB47-41DB-ADC3-E45BD806D2D9}" srcOrd="0" destOrd="0" presId="urn:microsoft.com/office/officeart/2005/8/layout/matrix1"/>
    <dgm:cxn modelId="{ADC95A88-ACFF-4F9C-9D92-D6F00EB38577}" type="presParOf" srcId="{C12DD493-6CC6-4953-8FC8-F28C18F01FBC}" destId="{20FA7FC6-5B72-4A0B-9BA6-158BFE83D2B4}" srcOrd="1" destOrd="0" presId="urn:microsoft.com/office/officeart/2005/8/layout/matrix1"/>
    <dgm:cxn modelId="{30FC9702-3AF9-4DE8-9B67-C1759EB65994}" type="presParOf" srcId="{C12DD493-6CC6-4953-8FC8-F28C18F01FBC}" destId="{AD49268C-3401-4670-9575-FEAEE2689B42}" srcOrd="2" destOrd="0" presId="urn:microsoft.com/office/officeart/2005/8/layout/matrix1"/>
    <dgm:cxn modelId="{D8EC22D0-430D-4852-BE3A-305BD2A0C758}" type="presParOf" srcId="{C12DD493-6CC6-4953-8FC8-F28C18F01FBC}" destId="{893C114D-2E9D-46F5-AC51-CFB97EC8D853}" srcOrd="3" destOrd="0" presId="urn:microsoft.com/office/officeart/2005/8/layout/matrix1"/>
    <dgm:cxn modelId="{0F612654-3CAB-423A-B80F-F8E3121E1EBC}" type="presParOf" srcId="{C12DD493-6CC6-4953-8FC8-F28C18F01FBC}" destId="{801A30DA-2D0D-4290-A33D-9472DE85D1A6}" srcOrd="4" destOrd="0" presId="urn:microsoft.com/office/officeart/2005/8/layout/matrix1"/>
    <dgm:cxn modelId="{B8858A84-1E6B-405E-9FD6-C49F16E3ABE8}" type="presParOf" srcId="{C12DD493-6CC6-4953-8FC8-F28C18F01FBC}" destId="{33469561-B0DE-4C6D-B04D-0C4F4D8F56A9}" srcOrd="5" destOrd="0" presId="urn:microsoft.com/office/officeart/2005/8/layout/matrix1"/>
    <dgm:cxn modelId="{E6506FAF-50C0-4406-B1AC-C32EE96161F8}" type="presParOf" srcId="{C12DD493-6CC6-4953-8FC8-F28C18F01FBC}" destId="{C9058A4A-7042-4B3A-B706-174BA3C1F2E5}" srcOrd="6" destOrd="0" presId="urn:microsoft.com/office/officeart/2005/8/layout/matrix1"/>
    <dgm:cxn modelId="{5D17B302-0B15-42E3-A363-2B0DD9F67298}" type="presParOf" srcId="{C12DD493-6CC6-4953-8FC8-F28C18F01FBC}" destId="{CD5D2A67-D265-4F3F-9A66-CDA2AE80092B}" srcOrd="7" destOrd="0" presId="urn:microsoft.com/office/officeart/2005/8/layout/matrix1"/>
    <dgm:cxn modelId="{7C55F689-99AD-4707-9445-C087C825D314}" type="presParOf" srcId="{82EE32C6-C1D4-4901-9232-0C9BE592E31C}" destId="{94B4309B-167E-4C16-8D5B-7CBE07118757}"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2CDB05-86C6-4E3F-8115-B237F44B6524}" type="doc">
      <dgm:prSet loTypeId="urn:microsoft.com/office/officeart/2005/8/layout/list1" loCatId="list" qsTypeId="urn:microsoft.com/office/officeart/2005/8/quickstyle/3d1" qsCatId="3D" csTypeId="urn:microsoft.com/office/officeart/2005/8/colors/accent0_3" csCatId="mainScheme" phldr="1"/>
      <dgm:spPr/>
    </dgm:pt>
    <dgm:pt modelId="{1A60FDE9-8FDD-4F95-8761-9B8568EA05DF}">
      <dgm:prSet phldrT="[Text]"/>
      <dgm:spPr/>
      <dgm:t>
        <a:bodyPr/>
        <a:lstStyle/>
        <a:p>
          <a:r>
            <a:rPr lang="en-US">
              <a:latin typeface="+mn-lt"/>
              <a:cs typeface="Times New Roman"/>
            </a:rPr>
            <a:t>Contact Information</a:t>
          </a:r>
          <a:endParaRPr lang="en-US" b="0" i="0" u="none" strike="noStrike" cap="none" baseline="0" noProof="0">
            <a:solidFill>
              <a:srgbClr val="010000"/>
            </a:solidFill>
            <a:latin typeface="+mn-lt"/>
            <a:cs typeface="Times New Roman"/>
          </a:endParaRPr>
        </a:p>
      </dgm:t>
    </dgm:pt>
    <dgm:pt modelId="{0EA27716-065F-4EC5-BBAA-E844C0E66BF7}" type="parTrans" cxnId="{3377A197-9616-49CB-A7A9-7F7740E243DA}">
      <dgm:prSet/>
      <dgm:spPr/>
      <dgm:t>
        <a:bodyPr/>
        <a:lstStyle/>
        <a:p>
          <a:endParaRPr lang="en-US"/>
        </a:p>
      </dgm:t>
    </dgm:pt>
    <dgm:pt modelId="{F982082A-35F6-4E4D-B386-9B512221BAE4}" type="sibTrans" cxnId="{3377A197-9616-49CB-A7A9-7F7740E243DA}">
      <dgm:prSet/>
      <dgm:spPr/>
      <dgm:t>
        <a:bodyPr/>
        <a:lstStyle/>
        <a:p>
          <a:endParaRPr lang="en-US"/>
        </a:p>
      </dgm:t>
    </dgm:pt>
    <dgm:pt modelId="{72F61F39-30A0-499F-8706-760CC6A7C0D7}">
      <dgm:prSet/>
      <dgm:spPr/>
      <dgm:t>
        <a:bodyPr/>
        <a:lstStyle/>
        <a:p>
          <a:r>
            <a:rPr lang="en-US">
              <a:latin typeface="+mn-lt"/>
              <a:cs typeface="Times New Roman"/>
            </a:rPr>
            <a:t>KDE DAC Information </a:t>
          </a:r>
          <a:r>
            <a:rPr lang="en-US">
              <a:latin typeface="+mn-lt"/>
              <a:cs typeface="Times New Roman"/>
              <a:hlinkClick xmlns:r="http://schemas.openxmlformats.org/officeDocument/2006/relationships" r:id="rId1"/>
            </a:rPr>
            <a:t>dacinfo@education.ky.gov</a:t>
          </a:r>
          <a:r>
            <a:rPr lang="en-US">
              <a:latin typeface="+mn-lt"/>
              <a:cs typeface="Times New Roman"/>
            </a:rPr>
            <a:t> (502) 564-4394</a:t>
          </a:r>
        </a:p>
      </dgm:t>
    </dgm:pt>
    <dgm:pt modelId="{82F4773D-7DE1-43AA-A2E4-74D779CBB4BB}" type="parTrans" cxnId="{B80F930E-2882-4F63-A969-F8A35E73591F}">
      <dgm:prSet/>
      <dgm:spPr/>
      <dgm:t>
        <a:bodyPr/>
        <a:lstStyle/>
        <a:p>
          <a:endParaRPr lang="en-US"/>
        </a:p>
      </dgm:t>
    </dgm:pt>
    <dgm:pt modelId="{A2761074-BFB1-4002-A86A-B47009A5A9BF}" type="sibTrans" cxnId="{B80F930E-2882-4F63-A969-F8A35E73591F}">
      <dgm:prSet/>
      <dgm:spPr/>
      <dgm:t>
        <a:bodyPr/>
        <a:lstStyle/>
        <a:p>
          <a:endParaRPr lang="en-US"/>
        </a:p>
      </dgm:t>
    </dgm:pt>
    <dgm:pt modelId="{DEB62E53-5A95-4A43-B264-D6BCB375193B}" type="pres">
      <dgm:prSet presAssocID="{1B2CDB05-86C6-4E3F-8115-B237F44B6524}" presName="linear" presStyleCnt="0">
        <dgm:presLayoutVars>
          <dgm:dir/>
          <dgm:animLvl val="lvl"/>
          <dgm:resizeHandles val="exact"/>
        </dgm:presLayoutVars>
      </dgm:prSet>
      <dgm:spPr/>
    </dgm:pt>
    <dgm:pt modelId="{886C2857-E126-4BF5-BA53-008BA5B0817D}" type="pres">
      <dgm:prSet presAssocID="{1A60FDE9-8FDD-4F95-8761-9B8568EA05DF}" presName="parentLin" presStyleCnt="0"/>
      <dgm:spPr/>
    </dgm:pt>
    <dgm:pt modelId="{35A981A8-FE84-42A3-97F8-AEB93B8A75BE}" type="pres">
      <dgm:prSet presAssocID="{1A60FDE9-8FDD-4F95-8761-9B8568EA05DF}" presName="parentLeftMargin" presStyleLbl="node1" presStyleIdx="0" presStyleCnt="1"/>
      <dgm:spPr/>
    </dgm:pt>
    <dgm:pt modelId="{582781B1-11A1-43EE-AABF-775ACAB37D1D}" type="pres">
      <dgm:prSet presAssocID="{1A60FDE9-8FDD-4F95-8761-9B8568EA05DF}" presName="parentText" presStyleLbl="node1" presStyleIdx="0" presStyleCnt="1" custLinFactNeighborX="-12249" custLinFactNeighborY="-2409">
        <dgm:presLayoutVars>
          <dgm:chMax val="0"/>
          <dgm:bulletEnabled val="1"/>
        </dgm:presLayoutVars>
      </dgm:prSet>
      <dgm:spPr/>
    </dgm:pt>
    <dgm:pt modelId="{F5ACB861-CC0D-497A-AF35-30750F8AE795}" type="pres">
      <dgm:prSet presAssocID="{1A60FDE9-8FDD-4F95-8761-9B8568EA05DF}" presName="negativeSpace" presStyleCnt="0"/>
      <dgm:spPr/>
    </dgm:pt>
    <dgm:pt modelId="{EFC5904C-6172-4D21-AA6F-0A027056D3ED}" type="pres">
      <dgm:prSet presAssocID="{1A60FDE9-8FDD-4F95-8761-9B8568EA05DF}" presName="childText" presStyleLbl="conFgAcc1" presStyleIdx="0" presStyleCnt="1" custLinFactNeighborY="40358">
        <dgm:presLayoutVars>
          <dgm:bulletEnabled val="1"/>
        </dgm:presLayoutVars>
      </dgm:prSet>
      <dgm:spPr/>
    </dgm:pt>
  </dgm:ptLst>
  <dgm:cxnLst>
    <dgm:cxn modelId="{6D256300-DE36-4EDD-B5A1-9B2D0A8FC9E2}" type="presOf" srcId="{72F61F39-30A0-499F-8706-760CC6A7C0D7}" destId="{EFC5904C-6172-4D21-AA6F-0A027056D3ED}" srcOrd="0" destOrd="0" presId="urn:microsoft.com/office/officeart/2005/8/layout/list1"/>
    <dgm:cxn modelId="{9DB3C301-F592-4763-8F14-089C378F225D}" type="presOf" srcId="{1A60FDE9-8FDD-4F95-8761-9B8568EA05DF}" destId="{35A981A8-FE84-42A3-97F8-AEB93B8A75BE}" srcOrd="0" destOrd="0" presId="urn:microsoft.com/office/officeart/2005/8/layout/list1"/>
    <dgm:cxn modelId="{98EE5D08-807A-4F33-81F3-0F6A952C8E64}" type="presOf" srcId="{1B2CDB05-86C6-4E3F-8115-B237F44B6524}" destId="{DEB62E53-5A95-4A43-B264-D6BCB375193B}" srcOrd="0" destOrd="0" presId="urn:microsoft.com/office/officeart/2005/8/layout/list1"/>
    <dgm:cxn modelId="{B80F930E-2882-4F63-A969-F8A35E73591F}" srcId="{1A60FDE9-8FDD-4F95-8761-9B8568EA05DF}" destId="{72F61F39-30A0-499F-8706-760CC6A7C0D7}" srcOrd="0" destOrd="0" parTransId="{82F4773D-7DE1-43AA-A2E4-74D779CBB4BB}" sibTransId="{A2761074-BFB1-4002-A86A-B47009A5A9BF}"/>
    <dgm:cxn modelId="{3377A197-9616-49CB-A7A9-7F7740E243DA}" srcId="{1B2CDB05-86C6-4E3F-8115-B237F44B6524}" destId="{1A60FDE9-8FDD-4F95-8761-9B8568EA05DF}" srcOrd="0" destOrd="0" parTransId="{0EA27716-065F-4EC5-BBAA-E844C0E66BF7}" sibTransId="{F982082A-35F6-4E4D-B386-9B512221BAE4}"/>
    <dgm:cxn modelId="{B691F8A0-5E92-44D3-BBFF-D0B4AF3741FF}" type="presOf" srcId="{1A60FDE9-8FDD-4F95-8761-9B8568EA05DF}" destId="{582781B1-11A1-43EE-AABF-775ACAB37D1D}" srcOrd="1" destOrd="0" presId="urn:microsoft.com/office/officeart/2005/8/layout/list1"/>
    <dgm:cxn modelId="{9C3D7FAC-79A8-40C6-BE9D-8EA7DE64BE47}" type="presParOf" srcId="{DEB62E53-5A95-4A43-B264-D6BCB375193B}" destId="{886C2857-E126-4BF5-BA53-008BA5B0817D}" srcOrd="0" destOrd="0" presId="urn:microsoft.com/office/officeart/2005/8/layout/list1"/>
    <dgm:cxn modelId="{432CB150-31F9-43C6-8599-3A2009D90284}" type="presParOf" srcId="{886C2857-E126-4BF5-BA53-008BA5B0817D}" destId="{35A981A8-FE84-42A3-97F8-AEB93B8A75BE}" srcOrd="0" destOrd="0" presId="urn:microsoft.com/office/officeart/2005/8/layout/list1"/>
    <dgm:cxn modelId="{2899EB26-6384-4A11-AE92-484D7A9E05B1}" type="presParOf" srcId="{886C2857-E126-4BF5-BA53-008BA5B0817D}" destId="{582781B1-11A1-43EE-AABF-775ACAB37D1D}" srcOrd="1" destOrd="0" presId="urn:microsoft.com/office/officeart/2005/8/layout/list1"/>
    <dgm:cxn modelId="{FB66B7E1-C832-4B63-8954-2B585946080B}" type="presParOf" srcId="{DEB62E53-5A95-4A43-B264-D6BCB375193B}" destId="{F5ACB861-CC0D-497A-AF35-30750F8AE795}" srcOrd="1" destOrd="0" presId="urn:microsoft.com/office/officeart/2005/8/layout/list1"/>
    <dgm:cxn modelId="{E490EEB2-63AF-4065-BFE4-EA0820077400}" type="presParOf" srcId="{DEB62E53-5A95-4A43-B264-D6BCB375193B}" destId="{EFC5904C-6172-4D21-AA6F-0A027056D3ED}"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03721-AB47-41DB-ADC3-E45BD806D2D9}">
      <dsp:nvSpPr>
        <dsp:cNvPr id="0" name=""/>
        <dsp:cNvSpPr/>
      </dsp:nvSpPr>
      <dsp:spPr>
        <a:xfrm rot="16200000">
          <a:off x="1526915" y="-1526915"/>
          <a:ext cx="2447418" cy="5501248"/>
        </a:xfrm>
        <a:prstGeom prst="round1Rect">
          <a:avLst/>
        </a:prstGeom>
        <a:solidFill>
          <a:srgbClr val="E1F3EA"/>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n-US" sz="2800" kern="1200"/>
            <a:t>Visits are conducted during testing windows.</a:t>
          </a:r>
        </a:p>
      </dsp:txBody>
      <dsp:txXfrm rot="5400000">
        <a:off x="0" y="0"/>
        <a:ext cx="5501248" cy="1835563"/>
      </dsp:txXfrm>
    </dsp:sp>
    <dsp:sp modelId="{AD49268C-3401-4670-9575-FEAEE2689B42}">
      <dsp:nvSpPr>
        <dsp:cNvPr id="0" name=""/>
        <dsp:cNvSpPr/>
      </dsp:nvSpPr>
      <dsp:spPr>
        <a:xfrm>
          <a:off x="5501248" y="0"/>
          <a:ext cx="5501248" cy="2447418"/>
        </a:xfrm>
        <a:prstGeom prst="round1Rect">
          <a:avLst/>
        </a:prstGeom>
        <a:solidFill>
          <a:srgbClr val="E1F3EA"/>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a:t>Sites are chosen by both purposeful and random selection.</a:t>
          </a:r>
        </a:p>
      </dsp:txBody>
      <dsp:txXfrm>
        <a:off x="5501248" y="0"/>
        <a:ext cx="5501248" cy="1835563"/>
      </dsp:txXfrm>
    </dsp:sp>
    <dsp:sp modelId="{801A30DA-2D0D-4290-A33D-9472DE85D1A6}">
      <dsp:nvSpPr>
        <dsp:cNvPr id="0" name=""/>
        <dsp:cNvSpPr/>
      </dsp:nvSpPr>
      <dsp:spPr>
        <a:xfrm rot="10800000">
          <a:off x="0" y="2447418"/>
          <a:ext cx="5501248" cy="2447418"/>
        </a:xfrm>
        <a:prstGeom prst="round1Rect">
          <a:avLst/>
        </a:prstGeom>
        <a:solidFill>
          <a:srgbClr val="E1F3EA"/>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a:t>DACs are notified shortly before arrival. DACs may notify schools and attend.</a:t>
          </a:r>
        </a:p>
      </dsp:txBody>
      <dsp:txXfrm rot="10800000">
        <a:off x="0" y="3059272"/>
        <a:ext cx="5501248" cy="1835563"/>
      </dsp:txXfrm>
    </dsp:sp>
    <dsp:sp modelId="{C9058A4A-7042-4B3A-B706-174BA3C1F2E5}">
      <dsp:nvSpPr>
        <dsp:cNvPr id="0" name=""/>
        <dsp:cNvSpPr/>
      </dsp:nvSpPr>
      <dsp:spPr>
        <a:xfrm rot="5400000">
          <a:off x="7028163" y="920502"/>
          <a:ext cx="2447418" cy="5501248"/>
        </a:xfrm>
        <a:prstGeom prst="round1Rect">
          <a:avLst/>
        </a:prstGeom>
        <a:solidFill>
          <a:srgbClr val="E1F3EA"/>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a:t>OAA Staff will request to see testing and storage areas and will collect specific documents (e.g., seating charts, test schedules, Good Faith Effort Check Sheets). </a:t>
          </a:r>
        </a:p>
      </dsp:txBody>
      <dsp:txXfrm rot="-5400000">
        <a:off x="5501248" y="3059272"/>
        <a:ext cx="5501248" cy="1835563"/>
      </dsp:txXfrm>
    </dsp:sp>
    <dsp:sp modelId="{94B4309B-167E-4C16-8D5B-7CBE07118757}">
      <dsp:nvSpPr>
        <dsp:cNvPr id="0" name=""/>
        <dsp:cNvSpPr/>
      </dsp:nvSpPr>
      <dsp:spPr>
        <a:xfrm>
          <a:off x="3698313" y="1736687"/>
          <a:ext cx="3300749" cy="1223709"/>
        </a:xfrm>
        <a:prstGeom prst="roundRect">
          <a:avLst/>
        </a:prstGeom>
        <a:solidFill>
          <a:srgbClr val="009999"/>
        </a:soli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solidFill>
                <a:schemeClr val="bg1"/>
              </a:solidFill>
            </a:rPr>
            <a:t>OAA Site Visits</a:t>
          </a:r>
        </a:p>
      </dsp:txBody>
      <dsp:txXfrm>
        <a:off x="3758050" y="1796424"/>
        <a:ext cx="3181275" cy="11042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5904C-6172-4D21-AA6F-0A027056D3ED}">
      <dsp:nvSpPr>
        <dsp:cNvPr id="0" name=""/>
        <dsp:cNvSpPr/>
      </dsp:nvSpPr>
      <dsp:spPr>
        <a:xfrm>
          <a:off x="0" y="695062"/>
          <a:ext cx="8325293" cy="326025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6135" tIns="958088" rIns="646135" bIns="327152" numCol="1" spcCol="1270" anchor="t" anchorCtr="0">
          <a:noAutofit/>
        </a:bodyPr>
        <a:lstStyle/>
        <a:p>
          <a:pPr marL="285750" lvl="1" indent="-285750" algn="l" defTabSz="2044700">
            <a:lnSpc>
              <a:spcPct val="90000"/>
            </a:lnSpc>
            <a:spcBef>
              <a:spcPct val="0"/>
            </a:spcBef>
            <a:spcAft>
              <a:spcPct val="15000"/>
            </a:spcAft>
            <a:buChar char="•"/>
          </a:pPr>
          <a:r>
            <a:rPr lang="en-US" sz="4600" kern="1200">
              <a:latin typeface="+mn-lt"/>
              <a:cs typeface="Times New Roman"/>
            </a:rPr>
            <a:t>KDE DAC Information </a:t>
          </a:r>
          <a:r>
            <a:rPr lang="en-US" sz="4600" kern="1200">
              <a:latin typeface="+mn-lt"/>
              <a:cs typeface="Times New Roman"/>
              <a:hlinkClick xmlns:r="http://schemas.openxmlformats.org/officeDocument/2006/relationships" r:id="rId1"/>
            </a:rPr>
            <a:t>dacinfo@education.ky.gov</a:t>
          </a:r>
          <a:r>
            <a:rPr lang="en-US" sz="4600" kern="1200">
              <a:latin typeface="+mn-lt"/>
              <a:cs typeface="Times New Roman"/>
            </a:rPr>
            <a:t> (502) 564-4394</a:t>
          </a:r>
        </a:p>
      </dsp:txBody>
      <dsp:txXfrm>
        <a:off x="0" y="695062"/>
        <a:ext cx="8325293" cy="3260250"/>
      </dsp:txXfrm>
    </dsp:sp>
    <dsp:sp modelId="{582781B1-11A1-43EE-AABF-775ACAB37D1D}">
      <dsp:nvSpPr>
        <dsp:cNvPr id="0" name=""/>
        <dsp:cNvSpPr/>
      </dsp:nvSpPr>
      <dsp:spPr>
        <a:xfrm>
          <a:off x="365276" y="0"/>
          <a:ext cx="5827705" cy="135792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0273" tIns="0" rIns="220273" bIns="0" numCol="1" spcCol="1270" anchor="ctr" anchorCtr="0">
          <a:noAutofit/>
        </a:bodyPr>
        <a:lstStyle/>
        <a:p>
          <a:pPr marL="0" lvl="0" indent="0" algn="l" defTabSz="2044700">
            <a:lnSpc>
              <a:spcPct val="90000"/>
            </a:lnSpc>
            <a:spcBef>
              <a:spcPct val="0"/>
            </a:spcBef>
            <a:spcAft>
              <a:spcPct val="35000"/>
            </a:spcAft>
            <a:buNone/>
          </a:pPr>
          <a:r>
            <a:rPr lang="en-US" sz="4600" kern="1200">
              <a:latin typeface="+mn-lt"/>
              <a:cs typeface="Times New Roman"/>
            </a:rPr>
            <a:t>Contact Information</a:t>
          </a:r>
          <a:endParaRPr lang="en-US" sz="4600" b="0" i="0" u="none" strike="noStrike" kern="1200" cap="none" baseline="0" noProof="0">
            <a:solidFill>
              <a:srgbClr val="010000"/>
            </a:solidFill>
            <a:latin typeface="+mn-lt"/>
            <a:cs typeface="Times New Roman"/>
          </a:endParaRPr>
        </a:p>
      </dsp:txBody>
      <dsp:txXfrm>
        <a:off x="431564" y="66288"/>
        <a:ext cx="5695129" cy="1225344"/>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7E94AF-BDE8-44D7-AAFD-0C292A7CE842}" type="datetimeFigureOut">
              <a:rPr lang="en-US" smtClean="0"/>
              <a:t>7/31/2025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023E15-B521-487E-A8BF-802BA0A0A7B8}" type="slidenum">
              <a:rPr lang="en-US" smtClean="0"/>
              <a:t>‹#›</a:t>
            </a:fld>
            <a:endParaRPr lang="en-US"/>
          </a:p>
        </p:txBody>
      </p:sp>
    </p:spTree>
    <p:extLst>
      <p:ext uri="{BB962C8B-B14F-4D97-AF65-F5344CB8AC3E}">
        <p14:creationId xmlns:p14="http://schemas.microsoft.com/office/powerpoint/2010/main" val="167150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training will discuss the Administration Code Regulation 703 KAR 5:080. </a:t>
            </a:r>
            <a:r>
              <a:rPr lang="en-US" sz="1200" kern="1200">
                <a:solidFill>
                  <a:schemeClr val="tx1"/>
                </a:solidFill>
                <a:effectLst/>
                <a:latin typeface="+mn-lt"/>
                <a:ea typeface="+mn-ea"/>
                <a:cs typeface="+mn-cs"/>
              </a:rPr>
              <a:t>This training must be completed prior to administrating any state-required assessments</a:t>
            </a:r>
            <a:r>
              <a:rPr lang="en-US"/>
              <a:t>.</a:t>
            </a:r>
            <a:r>
              <a:rPr lang="en-US" sz="1200" kern="1200">
                <a:solidFill>
                  <a:schemeClr val="tx1"/>
                </a:solidFill>
                <a:effectLst/>
                <a:latin typeface="+mn-lt"/>
                <a:ea typeface="+mn-ea"/>
                <a:cs typeface="+mn-cs"/>
              </a:rPr>
              <a:t> Each section has been broken down into training modules. Please review all five modules for the complete Administration Code training. </a:t>
            </a:r>
            <a:endParaRPr lang="en-US" sz="1200" kern="1200">
              <a:solidFill>
                <a:schemeClr val="tx1"/>
              </a:solidFill>
              <a:effectLst/>
              <a:latin typeface="+mn-lt"/>
              <a:ea typeface="Calibri"/>
              <a:cs typeface="Calibri"/>
            </a:endParaRPr>
          </a:p>
          <a:p>
            <a:pPr marL="0" indent="0">
              <a:buFont typeface="Arial" panose="020B0604020202020204" pitchFamily="34" charset="0"/>
              <a:buNone/>
            </a:pPr>
            <a:endParaRPr lang="en-US" sz="1200" kern="120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a:solidFill>
                <a:schemeClr val="tx1"/>
              </a:solidFill>
              <a:effectLst/>
              <a:latin typeface="+mn-lt"/>
              <a:ea typeface="+mn-ea"/>
              <a:cs typeface="+mn-cs"/>
            </a:endParaRPr>
          </a:p>
          <a:p>
            <a:pPr marL="171450" indent="-171450">
              <a:buFont typeface="Arial" panose="020B0604020202020204" pitchFamily="34" charset="0"/>
              <a:buChar char="•"/>
            </a:pPr>
            <a:endParaRPr lang="en-US"/>
          </a:p>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1</a:t>
            </a:fld>
            <a:endParaRPr lang="en-US"/>
          </a:p>
        </p:txBody>
      </p:sp>
    </p:spTree>
    <p:extLst>
      <p:ext uri="{BB962C8B-B14F-4D97-AF65-F5344CB8AC3E}">
        <p14:creationId xmlns:p14="http://schemas.microsoft.com/office/powerpoint/2010/main" val="2467337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Secure test materials will vary slightly by assessment, but the most common examples are shown on this slide.</a:t>
            </a:r>
          </a:p>
          <a:p>
            <a:pPr>
              <a:defRPr/>
            </a:pPr>
            <a:r>
              <a:rPr lang="en-US"/>
              <a:t>  </a:t>
            </a:r>
            <a:endParaRPr lang="en-US">
              <a:cs typeface="Calibri"/>
            </a:endParaRPr>
          </a:p>
          <a:p>
            <a:pPr>
              <a:defRPr/>
            </a:pPr>
            <a:r>
              <a:rPr lang="en-US"/>
              <a:t>For online testing, Test Tickets and Seal Codes created from the PAN system for TestNav, which students use to test, are considered secure materials. Once these items are printed, you must keep them secure until they are distributed on the test day. After the Test Ticket and Seal Codes have been used, they will be returned to the BAC to be securely destroyed.  </a:t>
            </a:r>
            <a:endParaRPr lang="en-US">
              <a:cs typeface="Calibri"/>
            </a:endParaRPr>
          </a:p>
          <a:p>
            <a:pPr>
              <a:defRPr/>
            </a:pPr>
            <a:r>
              <a:rPr lang="en-US"/>
              <a:t>  </a:t>
            </a:r>
            <a:endParaRPr lang="en-US">
              <a:cs typeface="Calibri"/>
            </a:endParaRPr>
          </a:p>
          <a:p>
            <a:pPr>
              <a:defRPr/>
            </a:pPr>
            <a:r>
              <a:rPr lang="en-US"/>
              <a:t>Paper/pencil tests and accommodated test kits will contain test booklets containing the test questions and answer documents to secure. Sometimes, the test booklet and answer document are combined into one booklet.</a:t>
            </a:r>
            <a:endParaRPr lang="en-US">
              <a:ea typeface="Calibri"/>
              <a:cs typeface="Calibri"/>
            </a:endParaRPr>
          </a:p>
          <a:p>
            <a:pPr>
              <a:defRPr/>
            </a:pPr>
            <a:r>
              <a:rPr lang="en-US"/>
              <a:t>    </a:t>
            </a:r>
            <a:endParaRPr lang="en-US">
              <a:cs typeface="Calibri"/>
            </a:endParaRPr>
          </a:p>
          <a:p>
            <a:pPr>
              <a:defRPr/>
            </a:pPr>
            <a:r>
              <a:rPr lang="en-US"/>
              <a:t>Scratch paper is available to students when testing online and in paper/pencil testing formats. Scratch paper is considered a secure material since test questions or answers could be gleaned from these papers. Schools are permitted to print the Test Ticket on a single page so that the student may use the rest of the page as scratch paper, which reduces the amount of paper that must be secured.</a:t>
            </a:r>
            <a:endParaRPr lang="en-US">
              <a:cs typeface="Calibri"/>
            </a:endParaRPr>
          </a:p>
          <a:p>
            <a:pPr>
              <a:defRPr/>
            </a:pPr>
            <a:endParaRPr lang="en-US" i="1">
              <a:ea typeface="Calibri"/>
              <a:cs typeface="Calibri"/>
            </a:endParaRPr>
          </a:p>
          <a:p>
            <a:pPr>
              <a:defRPr/>
            </a:pPr>
            <a:endParaRPr lang="en-US" i="1">
              <a:ea typeface="Calibri"/>
              <a:cs typeface="Calibri"/>
            </a:endParaRPr>
          </a:p>
          <a:p>
            <a:pPr marL="0" marR="0" lvl="0" indent="0" algn="l" defTabSz="914400">
              <a:lnSpc>
                <a:spcPct val="100000"/>
              </a:lnSpc>
              <a:spcBef>
                <a:spcPts val="0"/>
              </a:spcBef>
              <a:spcAft>
                <a:spcPts val="0"/>
              </a:spcAft>
              <a:buClrTx/>
              <a:buSzTx/>
              <a:buFontTx/>
              <a:buNone/>
              <a:tabLst/>
              <a:defRPr/>
            </a:pPr>
            <a:endParaRPr lang="en-US" sz="1200" b="0" i="1" kern="1200">
              <a:solidFill>
                <a:schemeClr val="tx1"/>
              </a:solidFill>
              <a:effectLst/>
              <a:latin typeface="+mn-lt"/>
              <a:cs typeface="Calibri"/>
            </a:endParaRPr>
          </a:p>
          <a:p>
            <a:pPr marL="0" marR="0" lvl="0" indent="0" algn="l" defTabSz="914400">
              <a:lnSpc>
                <a:spcPct val="100000"/>
              </a:lnSpc>
              <a:spcBef>
                <a:spcPts val="0"/>
              </a:spcBef>
              <a:spcAft>
                <a:spcPts val="0"/>
              </a:spcAft>
              <a:buClrTx/>
              <a:buSzTx/>
              <a:buFontTx/>
              <a:buNone/>
              <a:tabLst/>
              <a:defRPr/>
            </a:pPr>
            <a:endParaRPr lang="en-US" sz="1200" b="0" i="1" kern="1200">
              <a:solidFill>
                <a:schemeClr val="tx1"/>
              </a:solidFill>
              <a:effectLst/>
              <a:latin typeface="+mn-lt"/>
              <a:cs typeface="Calibri"/>
            </a:endParaRPr>
          </a:p>
          <a:p>
            <a:pPr marL="0" marR="0" lvl="0" indent="0" algn="l" defTabSz="914400">
              <a:lnSpc>
                <a:spcPct val="100000"/>
              </a:lnSpc>
              <a:spcBef>
                <a:spcPts val="0"/>
              </a:spcBef>
              <a:spcAft>
                <a:spcPts val="0"/>
              </a:spcAft>
              <a:buClrTx/>
              <a:buSzTx/>
              <a:buFontTx/>
              <a:buNone/>
              <a:tabLst/>
              <a:defRPr/>
            </a:pPr>
            <a:endParaRPr lang="en-US" sz="1200">
              <a:solidFill>
                <a:schemeClr val="tx1"/>
              </a:solidFill>
              <a:ea typeface="Calibri" panose="020F0502020204030204"/>
              <a:cs typeface="Calibri"/>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10</a:t>
            </a:fld>
            <a:endParaRPr lang="en-US"/>
          </a:p>
        </p:txBody>
      </p:sp>
    </p:spTree>
    <p:extLst>
      <p:ext uri="{BB962C8B-B14F-4D97-AF65-F5344CB8AC3E}">
        <p14:creationId xmlns:p14="http://schemas.microsoft.com/office/powerpoint/2010/main" val="3489080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Let’s look at acceptable and not acceptable practices when handling secure testing materials. </a:t>
            </a:r>
          </a:p>
          <a:p>
            <a:pPr>
              <a:defRPr/>
            </a:pPr>
            <a:r>
              <a:rPr lang="en-US"/>
              <a:t>   </a:t>
            </a:r>
            <a:endParaRPr lang="en-US">
              <a:cs typeface="Calibri"/>
            </a:endParaRPr>
          </a:p>
          <a:p>
            <a:pPr>
              <a:defRPr/>
            </a:pPr>
            <a:r>
              <a:rPr lang="en-US"/>
              <a:t>Pages 5 through 7 in the Administration Code regulation contains the Test Materials section, divided into the Acceptable and Not Acceptable columns. </a:t>
            </a:r>
            <a:endParaRPr lang="en-US">
              <a:cs typeface="Calibri"/>
            </a:endParaRPr>
          </a:p>
          <a:p>
            <a:pPr>
              <a:defRPr/>
            </a:pPr>
            <a:r>
              <a:rPr lang="en-US"/>
              <a:t>  </a:t>
            </a:r>
            <a:endParaRPr lang="en-US">
              <a:cs typeface="Calibri"/>
            </a:endParaRPr>
          </a:p>
          <a:p>
            <a:pPr>
              <a:defRPr/>
            </a:pPr>
            <a:r>
              <a:rPr lang="en-US"/>
              <a:t>Test administrators need test administration </a:t>
            </a:r>
            <a:r>
              <a:rPr lang="en-US" u="sng"/>
              <a:t>manuals </a:t>
            </a:r>
            <a:r>
              <a:rPr lang="en-US"/>
              <a:t>in advance of testing to read and prepare for test sessions. Following test manual directions and reading the scripts aloud is essential for a successful, standardized administration and avoiding an allegation. Scripts are updated </a:t>
            </a:r>
            <a:r>
              <a:rPr lang="en-US" b="1" i="1"/>
              <a:t>yearly </a:t>
            </a:r>
            <a:r>
              <a:rPr lang="en-US"/>
              <a:t>and are unique to each assessment. Reading all parts of the script ensures that the student’s test results are valid and reliable.</a:t>
            </a:r>
            <a:r>
              <a:rPr lang="en-US" i="1"/>
              <a:t> </a:t>
            </a:r>
            <a:r>
              <a:rPr lang="en-US"/>
              <a:t>  </a:t>
            </a:r>
            <a:endParaRPr lang="en-US">
              <a:ea typeface="Calibri"/>
              <a:cs typeface="Calibri"/>
            </a:endParaRPr>
          </a:p>
          <a:p>
            <a:pPr>
              <a:defRPr/>
            </a:pPr>
            <a:endParaRPr lang="en-US">
              <a:cs typeface="Calibri"/>
            </a:endParaRPr>
          </a:p>
          <a:p>
            <a:pPr>
              <a:defRPr/>
            </a:pPr>
            <a:r>
              <a:rPr lang="en-US">
                <a:cs typeface="Calibri"/>
              </a:rPr>
              <a:t>Only school managed testing computers or devices, including any devices used for accommodation purposes in a student’s individual plan, may be used for assessment administration. All persons helping with testing, including technical support staff, must sign a nondisclosure form each calendar year. The addition of technical support staff is new in the 2024 update. Any volunteers or substitutes helping with testing are also required to sign a non-disclosure form.  Nondisclosure forms can be found on the KDE website.</a:t>
            </a:r>
            <a:endParaRPr lang="en-US">
              <a:ea typeface="Calibri"/>
              <a:cs typeface="Calibri"/>
            </a:endParaRPr>
          </a:p>
          <a:p>
            <a:pPr>
              <a:defRPr/>
            </a:pPr>
            <a:r>
              <a:rPr lang="en-US"/>
              <a:t>  </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It is Not Acceptable to make any secure test materials including test booklets, student testing tickets, seal codes, or other materials available to test administrators before the first scheduled day of testing.</a:t>
            </a:r>
            <a:endParaRPr lang="en-U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Calibri"/>
            </a:endParaRPr>
          </a:p>
          <a:p>
            <a:pPr>
              <a:defRPr/>
            </a:pPr>
            <a:r>
              <a:rPr lang="en-US"/>
              <a:t>When not being used for a scheduled testing session, all assessment materials shall be stored in a double-locked secure location with access granted to authorized personnel only and should never be left outside of that double-locked storage. This includes materials used for offsite testing. If secure test materials such as seal codes or student test tickets are found written on the board of a classroom, sitting on a desk, or even laying in the hallway, that will have to be reported as an allegation. </a:t>
            </a:r>
            <a:endParaRPr lang="en-US">
              <a:ea typeface="Calibri"/>
              <a:cs typeface="Calibri"/>
            </a:endParaRPr>
          </a:p>
          <a:p>
            <a:pPr>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mn-cs"/>
              </a:rPr>
              <a:t>It is not acceptable to reproduce secure test materials in any way; this includes discussing, emailing, photographing, writing, typing, saving to a cloud-based drive such as a Google drive, or posting to any internet sites.</a:t>
            </a:r>
            <a:endParaRPr lang="en-US">
              <a:cs typeface="Calibri"/>
            </a:endParaRPr>
          </a:p>
          <a:p>
            <a:pPr>
              <a:defRPr/>
            </a:pPr>
            <a:r>
              <a:rPr lang="en-US"/>
              <a:t>      </a:t>
            </a:r>
            <a:endParaRPr lang="en-US">
              <a:cs typeface="Calibri"/>
            </a:endParaRPr>
          </a:p>
          <a:p>
            <a:pPr>
              <a:defRPr/>
            </a:pPr>
            <a:r>
              <a:rPr lang="en-US"/>
              <a:t>Let’s continue with more Confidential Test Content.   </a:t>
            </a:r>
            <a:endParaRPr lang="en-US">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5864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3"/>
            <a:ext cx="5618480" cy="4362026"/>
          </a:xfrm>
        </p:spPr>
        <p:txBody>
          <a:bodyPr/>
          <a:lstStyle/>
          <a:p>
            <a:pPr>
              <a:defRPr/>
            </a:pPr>
            <a:r>
              <a:rPr lang="en-US"/>
              <a:t>There are times when test materials may need to be taken from a school for off-site testing. This may include computers, paper test books, etc.   </a:t>
            </a:r>
          </a:p>
          <a:p>
            <a:pPr>
              <a:defRPr/>
            </a:pPr>
            <a:r>
              <a:rPr lang="en-US"/>
              <a:t>   </a:t>
            </a:r>
            <a:endParaRPr lang="en-US">
              <a:cs typeface="Calibri"/>
            </a:endParaRPr>
          </a:p>
          <a:p>
            <a:pPr>
              <a:defRPr/>
            </a:pPr>
            <a:r>
              <a:rPr lang="en-US"/>
              <a:t>Test security must be maintained while transporting materials used for home/hospital administration or off-site administration. Leaving materials with students in a home/hospital setting is unacceptable. Secure materials must always be under the guardianship of trained staff.   </a:t>
            </a:r>
            <a:endParaRPr lang="en-U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Offsite testing is an acceptable practice with online and paper testing. As a reminder, </a:t>
            </a:r>
            <a:r>
              <a:rPr lang="en-US" sz="1200" b="1" kern="1200">
                <a:solidFill>
                  <a:schemeClr val="tx1"/>
                </a:solidFill>
                <a:effectLst/>
                <a:latin typeface="+mn-lt"/>
                <a:ea typeface="+mn-ea"/>
                <a:cs typeface="+mn-cs"/>
              </a:rPr>
              <a:t>in-person online testing can only be conducted by trained staff. </a:t>
            </a:r>
            <a:r>
              <a:rPr lang="en-US" sz="1200" b="1" kern="1200">
                <a:solidFill>
                  <a:schemeClr val="tx1"/>
                </a:solidFill>
                <a:effectLst/>
                <a:latin typeface="+mn-lt"/>
                <a:ea typeface="Calibri"/>
                <a:cs typeface="Calibri"/>
              </a:rPr>
              <a:t> </a:t>
            </a:r>
            <a:r>
              <a:rPr lang="en-US" sz="1200" b="1" kern="1200">
                <a:solidFill>
                  <a:schemeClr val="tx1"/>
                </a:solidFill>
                <a:effectLst/>
                <a:latin typeface="+mn-lt"/>
                <a:ea typeface="+mn-ea"/>
                <a:cs typeface="+mn-cs"/>
              </a:rPr>
              <a:t>Please ensure the testing environment is free of content related to the test, only the student and trained staff are present, and the student does not have additional </a:t>
            </a:r>
            <a:r>
              <a:rPr lang="en-US" b="1"/>
              <a:t> </a:t>
            </a:r>
            <a:r>
              <a:rPr lang="en-US" sz="1200" b="1" kern="1200">
                <a:solidFill>
                  <a:schemeClr val="tx1"/>
                </a:solidFill>
                <a:effectLst/>
                <a:latin typeface="+mn-lt"/>
                <a:ea typeface="+mn-ea"/>
                <a:cs typeface="+mn-cs"/>
              </a:rPr>
              <a:t>internet devices in the room. No test administration may occur via online meeting services such as Google Meet, Zoom, Microsoft Teams, etc.</a:t>
            </a:r>
            <a:endParaRPr lang="en-US" sz="1200" b="1" kern="1200">
              <a:solidFill>
                <a:schemeClr val="tx1"/>
              </a:solidFill>
              <a:effectLst/>
              <a:latin typeface="+mn-lt"/>
              <a:ea typeface="Calibri"/>
              <a:cs typeface="Calibri"/>
            </a:endParaRPr>
          </a:p>
          <a:p>
            <a:pPr>
              <a:defRPr/>
            </a:pPr>
            <a:endParaRPr lang="en-US">
              <a:cs typeface="Calibri"/>
            </a:endParaRPr>
          </a:p>
          <a:p>
            <a:pPr>
              <a:defRPr/>
            </a:pPr>
            <a:r>
              <a:rPr lang="en-US"/>
              <a:t>Students utilizing paper/pencil testing may be using nonstandard response modes, such as Braille responses, which may be maintained temporarily to ensure that responses are not lost prior to the return shipment of printed responses with secure test materials. After testing is complete and student responses have been prepared for return shipment, any nonstandard versions are to be deleted/destroyed. </a:t>
            </a:r>
            <a:r>
              <a:rPr lang="en-US">
                <a:ea typeface="Calibri"/>
                <a:cs typeface="Calibri"/>
              </a:rPr>
              <a:t> </a:t>
            </a:r>
            <a:r>
              <a:rPr lang="en-US"/>
              <a:t>The test administration manual for each assessment will give instructions on collection, destruction, or return of secure test materials.  Maintenance of these materials after the test window is an Administration Code violation.</a:t>
            </a:r>
            <a:endParaRPr lang="en-US">
              <a:ea typeface="Calibri"/>
              <a:cs typeface="Calibri"/>
            </a:endParaRPr>
          </a:p>
          <a:p>
            <a:pPr>
              <a:defRPr/>
            </a:pPr>
            <a:endParaRPr lang="en-US">
              <a:cs typeface="Calibri"/>
            </a:endParaRPr>
          </a:p>
          <a:p>
            <a:pPr>
              <a:defRPr/>
            </a:pPr>
            <a:r>
              <a:rPr lang="en-US"/>
              <a:t>We’ve covered the Acceptable practices; let’s look at the Not Acceptable practices concerning secure test materials.   </a:t>
            </a:r>
            <a:endParaRPr lang="en-US">
              <a:cs typeface="Calibri"/>
            </a:endParaRPr>
          </a:p>
          <a:p>
            <a:pPr>
              <a:defRPr/>
            </a:pPr>
            <a:r>
              <a:rPr lang="en-US"/>
              <a:t>   </a:t>
            </a:r>
            <a:endParaRPr lang="en-US">
              <a:cs typeface="Calibri"/>
            </a:endParaRPr>
          </a:p>
          <a:p>
            <a:pPr>
              <a:defRPr/>
            </a:pPr>
            <a:r>
              <a:rPr lang="en-US"/>
              <a:t>It is unacceptable to take test materials out of the school or district building for any reason, except for approved off-site testing. Bubbling demographics or modifying materials for the Alternate Assessment shall be completed on school property.  Any secure test items, pre-writing areas, drafts, or electronic versions should not be scored or maintained.  Lastly, a student shouldn’t transport or move his/her test materials from one location to another without being escorted or monitored by trained testing staff. For example, a student receiving extended time needs to move to another room to complete the assessment. An adult who has received Administration Code training should transport and escort the student to the secondary location to finish.  </a:t>
            </a:r>
            <a:endParaRPr lang="en-US">
              <a:cs typeface="Calibri"/>
            </a:endParaRPr>
          </a:p>
          <a:p>
            <a:pPr>
              <a:defRPr/>
            </a:pPr>
            <a:r>
              <a:rPr lang="en-US"/>
              <a:t>   </a:t>
            </a:r>
            <a:endParaRPr lang="en-US">
              <a:cs typeface="Calibri"/>
            </a:endParaRPr>
          </a:p>
          <a:p>
            <a:pPr>
              <a:defRPr/>
            </a:pPr>
            <a:r>
              <a:rPr lang="en-US"/>
              <a:t>    </a:t>
            </a:r>
            <a:endParaRPr lang="en-US">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9770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KDE employs vendors who specialize in various data forensics techniques as part of its test monitoring process. The purpose is to examine inconsistencies that could indicate wrongdoing and investigate as needed. The investigation could be used to absolve suspected misconduct.   </a:t>
            </a:r>
          </a:p>
          <a:p>
            <a:r>
              <a:rPr lang="en-US"/>
              <a:t>  </a:t>
            </a:r>
            <a:endParaRPr lang="en-US">
              <a:cs typeface="Calibri"/>
            </a:endParaRPr>
          </a:p>
          <a:p>
            <a:r>
              <a:rPr lang="en-US"/>
              <a:t>Some discoveries of inappropriate practices can be cheat sheets, adults changing student answers, or students receiving help or verbal cues from administrators. Data forensics also help locate secure test items that may have been published on social media sites, released as part of test prep materials, or entered into artificial intelligence databases.</a:t>
            </a:r>
            <a:endParaRPr lang="en-US">
              <a:cs typeface="Calibri"/>
            </a:endParaRPr>
          </a:p>
          <a:p>
            <a:r>
              <a:rPr lang="en-US"/>
              <a:t>  </a:t>
            </a:r>
            <a:endParaRPr lang="en-US">
              <a:cs typeface="Calibri"/>
            </a:endParaRPr>
          </a:p>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13</a:t>
            </a:fld>
            <a:endParaRPr lang="en-US"/>
          </a:p>
        </p:txBody>
      </p:sp>
    </p:spTree>
    <p:extLst>
      <p:ext uri="{BB962C8B-B14F-4D97-AF65-F5344CB8AC3E}">
        <p14:creationId xmlns:p14="http://schemas.microsoft.com/office/powerpoint/2010/main" val="3766923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The US Department of Education requires states to demonstrate the technical soundness of their assessment system. Part of this process is site visit monitoring. </a:t>
            </a:r>
          </a:p>
          <a:p>
            <a:pPr>
              <a:defRPr/>
            </a:pPr>
            <a:endParaRPr lang="en-US"/>
          </a:p>
          <a:p>
            <a:pPr>
              <a:defRPr/>
            </a:pPr>
            <a:r>
              <a:rPr lang="en-US"/>
              <a:t>Each year, staff from the OAA visit schools during the testing windows. The visits are announced to the District Assessment Coordinator (DAC) shortly before the team arrives at the school building. Sites are chosen by both purposeful and random selection.   </a:t>
            </a:r>
            <a:endParaRPr lang="en-US">
              <a:ea typeface="Calibri"/>
              <a:cs typeface="Calibri"/>
            </a:endParaRPr>
          </a:p>
          <a:p>
            <a:pPr>
              <a:defRPr/>
            </a:pPr>
            <a:r>
              <a:rPr lang="en-US"/>
              <a:t>  </a:t>
            </a:r>
            <a:endParaRPr lang="en-US">
              <a:cs typeface="Calibri"/>
            </a:endParaRPr>
          </a:p>
          <a:p>
            <a:pPr>
              <a:defRPr/>
            </a:pPr>
            <a:r>
              <a:rPr lang="en-US"/>
              <a:t>OAA staff will interview school and district staff and request to see storage and testing areas. During the interview process, staff present may include the DAC, BAC, Principal, and anyone familiar with the assessment being monitored. For the spring KSA visits, this also includes the AKSA. Certain documents are also collected at the time of the visit. Any situation that violates the Administration Code or Inclusion of Special Populations regulations is reported as an allegation. </a:t>
            </a:r>
            <a:endParaRPr lang="en-US">
              <a:cs typeface="Calibri"/>
            </a:endParaRPr>
          </a:p>
          <a:p>
            <a:pPr>
              <a:defRPr/>
            </a:pPr>
            <a:r>
              <a:rPr lang="en-US"/>
              <a:t>  </a:t>
            </a:r>
            <a:endParaRPr lang="en-US">
              <a:cs typeface="Calibri"/>
            </a:endParaRPr>
          </a:p>
          <a:p>
            <a:pPr>
              <a:defRPr/>
            </a:pPr>
            <a:r>
              <a:rPr lang="en-US"/>
              <a:t>Allegations are investigated by KDE staff. The investigations require documentation of the incident to be submitted and can include additional school visits and interviews with those involved. </a:t>
            </a:r>
            <a:endParaRPr lang="en-US">
              <a:cs typeface="Calibri"/>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14</a:t>
            </a:fld>
            <a:endParaRPr lang="en-US"/>
          </a:p>
        </p:txBody>
      </p:sp>
    </p:spTree>
    <p:extLst>
      <p:ext uri="{BB962C8B-B14F-4D97-AF65-F5344CB8AC3E}">
        <p14:creationId xmlns:p14="http://schemas.microsoft.com/office/powerpoint/2010/main" val="4251595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one of several slides containing suggestions based on past reports that will help prevent future allegations. Every year, several allegations happen surrounding secure test items. If you have written a seal code on the board, please erase it after the test session. Make sure all student test tickets are collected and returned to the BAC. Do not allow them to be left in the classroom, dropped in the hallway, etc.</a:t>
            </a:r>
          </a:p>
          <a:p>
            <a:endParaRPr lang="en-US"/>
          </a:p>
          <a:p>
            <a:r>
              <a:rPr lang="en-US"/>
              <a:t>Sometimes, students may receive the wrong test ticket. Have the proctor double check them to be sure the ticket matches the student. </a:t>
            </a:r>
            <a:endParaRPr lang="en-US">
              <a:ea typeface="Calibri"/>
              <a:cs typeface="Calibri"/>
            </a:endParaRPr>
          </a:p>
          <a:p>
            <a:endParaRPr lang="en-US"/>
          </a:p>
          <a:p>
            <a:r>
              <a:rPr lang="en-US"/>
              <a:t>Finally, please do not allow students to carry or handle their test tickets outside of the testing session if they are not being actively monitored by trained testing staff.  This includes allowing student office aides to deliver test tickets to rooms.</a:t>
            </a:r>
            <a:endParaRPr lang="en-US">
              <a:ea typeface="Calibri"/>
              <a:cs typeface="Calibri"/>
            </a:endParaRPr>
          </a:p>
          <a:p>
            <a:endParaRPr lang="en-US"/>
          </a:p>
          <a:p>
            <a:endParaRPr lang="en-US"/>
          </a:p>
        </p:txBody>
      </p:sp>
      <p:sp>
        <p:nvSpPr>
          <p:cNvPr id="4" name="Slide Number Placeholder 3"/>
          <p:cNvSpPr>
            <a:spLocks noGrp="1"/>
          </p:cNvSpPr>
          <p:nvPr>
            <p:ph type="sldNum" sz="quarter" idx="5"/>
          </p:nvPr>
        </p:nvSpPr>
        <p:spPr/>
        <p:txBody>
          <a:bodyPr/>
          <a:lstStyle/>
          <a:p>
            <a:fld id="{04023E15-B521-487E-A8BF-802BA0A0A7B8}" type="slidenum">
              <a:rPr lang="en-US" smtClean="0"/>
              <a:t>15</a:t>
            </a:fld>
            <a:endParaRPr lang="en-US"/>
          </a:p>
        </p:txBody>
      </p:sp>
    </p:spTree>
    <p:extLst>
      <p:ext uri="{BB962C8B-B14F-4D97-AF65-F5344CB8AC3E}">
        <p14:creationId xmlns:p14="http://schemas.microsoft.com/office/powerpoint/2010/main" val="33843909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a:solidFill>
                  <a:schemeClr val="tx1"/>
                </a:solidFill>
                <a:latin typeface="Times New Roman"/>
                <a:cs typeface="Times New Roman"/>
              </a:rPr>
              <a:t>It’s time for our </a:t>
            </a:r>
            <a:r>
              <a:rPr lang="en-US">
                <a:latin typeface="Times New Roman"/>
                <a:cs typeface="Times New Roman"/>
              </a:rPr>
              <a:t>Check</a:t>
            </a:r>
            <a:r>
              <a:rPr lang="en-US" sz="1200">
                <a:solidFill>
                  <a:schemeClr val="tx1"/>
                </a:solidFill>
                <a:latin typeface="Times New Roman"/>
                <a:cs typeface="Times New Roman"/>
              </a:rPr>
              <a:t> for Understanding. I’ll </a:t>
            </a:r>
            <a:r>
              <a:rPr lang="en-US">
                <a:latin typeface="Times New Roman"/>
                <a:cs typeface="Times New Roman"/>
              </a:rPr>
              <a:t>read through these Yes</a:t>
            </a:r>
            <a:r>
              <a:rPr lang="en-US" sz="1200">
                <a:solidFill>
                  <a:schemeClr val="tx1"/>
                </a:solidFill>
                <a:latin typeface="Times New Roman"/>
                <a:cs typeface="Times New Roman"/>
              </a:rPr>
              <a:t> or No questions</a:t>
            </a:r>
            <a:r>
              <a:rPr lang="en-US">
                <a:latin typeface="Times New Roman"/>
                <a:cs typeface="Times New Roman"/>
              </a:rPr>
              <a:t> and </a:t>
            </a:r>
            <a:r>
              <a:rPr lang="en-US" sz="1200">
                <a:solidFill>
                  <a:schemeClr val="tx1"/>
                </a:solidFill>
                <a:latin typeface="Times New Roman"/>
                <a:cs typeface="Times New Roman"/>
              </a:rPr>
              <a:t>discuss the answers.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tx1"/>
              </a:solidFill>
              <a:latin typeface="Times New Roman" panose="02020603050405020304" pitchFamily="18" charset="0"/>
              <a:cs typeface="Times New Roman" panose="02020603050405020304" pitchFamily="18" charset="0"/>
            </a:endParaRPr>
          </a:p>
          <a:p>
            <a:pPr lvl="0"/>
            <a:r>
              <a:rPr lang="en-US" sz="1200">
                <a:solidFill>
                  <a:schemeClr val="tx1"/>
                </a:solidFill>
              </a:rPr>
              <a:t>1. Is it acceptable to take photos of test items for use next year to know you are teaching the correct content?</a:t>
            </a:r>
            <a:endParaRPr lang="en-US" sz="1200">
              <a:solidFill>
                <a:schemeClr val="tx1"/>
              </a:solidFill>
              <a:ea typeface="Calibri"/>
              <a:cs typeface="Calibri"/>
            </a:endParaRPr>
          </a:p>
          <a:p>
            <a:pPr lvl="0"/>
            <a:endParaRPr lang="en-US" sz="1200">
              <a:solidFill>
                <a:schemeClr val="tx1"/>
              </a:solidFill>
            </a:endParaRPr>
          </a:p>
          <a:p>
            <a:pPr lvl="0"/>
            <a:r>
              <a:rPr lang="en-US" sz="1200">
                <a:solidFill>
                  <a:schemeClr val="tx1"/>
                </a:solidFill>
              </a:rPr>
              <a:t>(NO) It is unacceptable to take pictures of test items for use next year to teach the correct content. Concepts appropriate for curriculum instruction can be found in Kentucky’s content standards. Test administrators may use released test items and support materials posted on the KDE website to help prepare students for the assessment. (pp. 6-7, 5)</a:t>
            </a:r>
            <a:endParaRPr lang="en-US" sz="1200">
              <a:solidFill>
                <a:schemeClr val="tx1"/>
              </a:solidFill>
              <a:ea typeface="Calibri"/>
              <a:cs typeface="Calibri"/>
            </a:endParaRPr>
          </a:p>
          <a:p>
            <a:pPr lvl="0"/>
            <a:endParaRPr lang="en-US" sz="1200">
              <a:solidFill>
                <a:schemeClr val="tx1"/>
              </a:solidFill>
            </a:endParaRPr>
          </a:p>
          <a:p>
            <a:pPr lvl="0"/>
            <a:r>
              <a:rPr lang="en-US" sz="1200">
                <a:solidFill>
                  <a:schemeClr val="tx1"/>
                </a:solidFill>
              </a:rPr>
              <a:t>2. Is it acceptable for testing staff to receive or access Test Administration Manuals (TAMs) prior to the first day of testing?</a:t>
            </a:r>
            <a:endParaRPr lang="en-US" sz="1200">
              <a:solidFill>
                <a:schemeClr val="tx1"/>
              </a:solidFill>
              <a:ea typeface="Calibri"/>
              <a:cs typeface="Calibri"/>
            </a:endParaRPr>
          </a:p>
          <a:p>
            <a:pPr lvl="0"/>
            <a:endParaRPr lang="en-US" sz="1200">
              <a:solidFill>
                <a:schemeClr val="tx1"/>
              </a:solidFill>
            </a:endParaRPr>
          </a:p>
          <a:p>
            <a:pPr lvl="0"/>
            <a:r>
              <a:rPr lang="en-US" sz="1200">
                <a:solidFill>
                  <a:schemeClr val="tx1"/>
                </a:solidFill>
              </a:rPr>
              <a:t>(YES) It is acceptable for testing staff to receive paper or electronic Test Administration Manuals (TAMs) prior to the first day of testing. Other secure test items may not be distributed until the test session. (p. 6)</a:t>
            </a:r>
            <a:endParaRPr lang="en-US" sz="1200">
              <a:solidFill>
                <a:schemeClr val="tx1"/>
              </a:solidFill>
              <a:ea typeface="Calibri"/>
              <a:cs typeface="Calibri"/>
            </a:endParaRPr>
          </a:p>
          <a:p>
            <a:pPr lvl="0"/>
            <a:endParaRPr lang="en-US" sz="1200">
              <a:solidFill>
                <a:schemeClr val="tx1"/>
              </a:solidFill>
            </a:endParaRPr>
          </a:p>
          <a:p>
            <a:pPr lvl="0"/>
            <a:r>
              <a:rPr lang="en-US" sz="1200">
                <a:solidFill>
                  <a:schemeClr val="tx1"/>
                </a:solidFill>
              </a:rPr>
              <a:t>3. Is it acceptable to read only the bold type instruction script in the TAMs and skip the test administrator directions if you have been a test administrator in previous years?</a:t>
            </a:r>
            <a:endParaRPr lang="en-US" sz="1200">
              <a:solidFill>
                <a:schemeClr val="tx1"/>
              </a:solidFill>
              <a:ea typeface="Calibri"/>
              <a:cs typeface="Calibri"/>
            </a:endParaRPr>
          </a:p>
          <a:p>
            <a:pPr lvl="0"/>
            <a:endParaRPr lang="en-US" sz="1200">
              <a:solidFill>
                <a:schemeClr val="tx1"/>
              </a:solidFill>
            </a:endParaRPr>
          </a:p>
          <a:p>
            <a:pPr lvl="0"/>
            <a:r>
              <a:rPr lang="en-US" sz="1200">
                <a:solidFill>
                  <a:schemeClr val="tx1"/>
                </a:solidFill>
              </a:rPr>
              <a:t>(NO) It is not acceptable to read only the bold type instruction script in the TAMs and skip the test administrator directions for those who have been test administrators in previous years. Test manuals  and scripts are updated yearly. (p. 4)</a:t>
            </a:r>
            <a:endParaRPr lang="en-US" sz="1200">
              <a:solidFill>
                <a:schemeClr val="tx1"/>
              </a:solidFill>
              <a:ea typeface="Calibri"/>
              <a:cs typeface="Calibri"/>
            </a:endParaRPr>
          </a:p>
          <a:p>
            <a:pPr lvl="0"/>
            <a:endParaRPr lang="en-US" sz="1200">
              <a:solidFill>
                <a:schemeClr val="tx1"/>
              </a:solidFill>
            </a:endParaRPr>
          </a:p>
          <a:p>
            <a:r>
              <a:rPr lang="en-US" sz="1200">
                <a:solidFill>
                  <a:schemeClr val="tx1"/>
                </a:solidFill>
              </a:rPr>
              <a:t>4. Is it acceptable to administer a state assessment for a virtual or home/hospital student using Google Meet,  </a:t>
            </a:r>
            <a:r>
              <a:rPr lang="en-US" sz="1200"/>
              <a:t>Zoom, Teams, etc.?</a:t>
            </a:r>
            <a:r>
              <a:rPr lang="en-US"/>
              <a:t> </a:t>
            </a:r>
            <a:endParaRPr lang="en-US" sz="1200">
              <a:ea typeface="Calibri"/>
              <a:cs typeface="Calibri"/>
            </a:endParaRPr>
          </a:p>
          <a:p>
            <a:pPr lvl="0"/>
            <a:r>
              <a:rPr lang="en-US" sz="1200">
                <a:solidFill>
                  <a:schemeClr val="tx1"/>
                </a:solidFill>
              </a:rPr>
              <a:t>(NO) All state testing must be administered in-person by trained personnel. The reference to “online testing” refers to the test platform, not the delivery method. Page 10 of the regulation states that “Test Administrators shall be physically present in the testing environment while students are actively testing. “</a:t>
            </a:r>
            <a:endParaRPr lang="en-US" sz="1200">
              <a:solidFill>
                <a:schemeClr val="tx1"/>
              </a:solidFill>
              <a:ea typeface="Calibri"/>
              <a:cs typeface="Calibri"/>
            </a:endParaRPr>
          </a:p>
          <a:p>
            <a:pPr lvl="0"/>
            <a:endParaRPr lang="en-US" sz="1200">
              <a:solidFill>
                <a:schemeClr val="tx1"/>
              </a:solidFill>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16</a:t>
            </a:fld>
            <a:endParaRPr lang="en-US"/>
          </a:p>
        </p:txBody>
      </p:sp>
    </p:spTree>
    <p:extLst>
      <p:ext uri="{BB962C8B-B14F-4D97-AF65-F5344CB8AC3E}">
        <p14:creationId xmlns:p14="http://schemas.microsoft.com/office/powerpoint/2010/main" val="6615699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921D2-4A38-1AC4-46D4-20BC64DC35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54C123-3037-A15F-FA28-FD1F035F40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240CB9-1200-AA72-7F74-1B170226901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This concludes Module 1. Please proceed through all five modules for the complete training.</a:t>
            </a:r>
            <a:endParaRPr lang="en-US" b="0" i="0"/>
          </a:p>
          <a:p>
            <a:pPr>
              <a:defRPr/>
            </a:pPr>
            <a:endParaRPr lang="en-US"/>
          </a:p>
          <a:p>
            <a:pPr marL="0" marR="0" lvl="0" indent="0" algn="l" defTabSz="914400">
              <a:lnSpc>
                <a:spcPct val="100000"/>
              </a:lnSpc>
              <a:spcBef>
                <a:spcPts val="0"/>
              </a:spcBef>
              <a:spcAft>
                <a:spcPts val="0"/>
              </a:spcAft>
              <a:buClrTx/>
              <a:buSzTx/>
              <a:buFontTx/>
              <a:buNone/>
              <a:tabLst/>
              <a:defRPr/>
            </a:pPr>
            <a:r>
              <a:rPr lang="en-US"/>
              <a:t>If you have questions, please contact KDE DAC Information, dacinfo@education.ky.gov, or call 502-564-4394.</a:t>
            </a:r>
            <a:r>
              <a:rPr lang="en-US" sz="1200" b="0" i="1" kern="1200">
                <a:solidFill>
                  <a:schemeClr val="tx1"/>
                </a:solidFill>
                <a:effectLst/>
                <a:latin typeface="+mn-lt"/>
                <a:ea typeface="+mn-ea"/>
                <a:cs typeface="+mn-cs"/>
              </a:rPr>
              <a:t> </a:t>
            </a:r>
            <a:endParaRPr lang="en-U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a:solidFill>
                <a:schemeClr val="tx1"/>
              </a:solidFill>
              <a:effectLst/>
              <a:latin typeface="+mn-lt"/>
              <a:ea typeface="+mn-ea"/>
              <a:cs typeface="+mn-cs"/>
            </a:endParaRPr>
          </a:p>
          <a:p>
            <a:pPr marL="0" marR="0" lvl="0" indent="0" algn="l" defTabSz="914400">
              <a:lnSpc>
                <a:spcPct val="100000"/>
              </a:lnSpc>
              <a:spcBef>
                <a:spcPts val="0"/>
              </a:spcBef>
              <a:spcAft>
                <a:spcPts val="0"/>
              </a:spcAft>
              <a:buClrTx/>
              <a:buSzTx/>
              <a:buFontTx/>
              <a:buNone/>
              <a:tabLst/>
              <a:defRPr/>
            </a:pPr>
            <a:endParaRPr lang="en-US" i="1">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a:extLst>
              <a:ext uri="{FF2B5EF4-FFF2-40B4-BE49-F238E27FC236}">
                <a16:creationId xmlns:a16="http://schemas.microsoft.com/office/drawing/2014/main" id="{BFBFC35D-A96B-98F0-1033-41D11472C935}"/>
              </a:ext>
            </a:extLst>
          </p:cNvPr>
          <p:cNvSpPr>
            <a:spLocks noGrp="1"/>
          </p:cNvSpPr>
          <p:nvPr>
            <p:ph type="sldNum" sz="quarter" idx="10"/>
          </p:nvPr>
        </p:nvSpPr>
        <p:spPr/>
        <p:txBody>
          <a:bodyPr/>
          <a:lstStyle/>
          <a:p>
            <a:fld id="{C1E2BC98-6EA0-4EE7-A97F-558F26662BCA}" type="slidenum">
              <a:rPr lang="en-US" smtClean="0"/>
              <a:t>17</a:t>
            </a:fld>
            <a:endParaRPr lang="en-US"/>
          </a:p>
        </p:txBody>
      </p:sp>
    </p:spTree>
    <p:extLst>
      <p:ext uri="{BB962C8B-B14F-4D97-AF65-F5344CB8AC3E}">
        <p14:creationId xmlns:p14="http://schemas.microsoft.com/office/powerpoint/2010/main" val="2053722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F759A-C6C9-06E0-B19F-187CE86854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5E7546-909C-76A3-1967-8B8E12A96D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A74AC6-80C3-5102-3E32-CE62431182E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Module 1 will discuss an overview of the regulation, appropriate assessment practices, and test security. There will be some allegation prevention and best practices tips and a check for understanding at the end of the module.</a:t>
            </a:r>
            <a:endParaRPr lang="en-US">
              <a:cs typeface="Calibri"/>
            </a:endParaRPr>
          </a:p>
        </p:txBody>
      </p:sp>
      <p:sp>
        <p:nvSpPr>
          <p:cNvPr id="4" name="Slide Number Placeholder 3">
            <a:extLst>
              <a:ext uri="{FF2B5EF4-FFF2-40B4-BE49-F238E27FC236}">
                <a16:creationId xmlns:a16="http://schemas.microsoft.com/office/drawing/2014/main" id="{3BAACCB3-B5F0-BF20-182A-8522A183E7F3}"/>
              </a:ext>
            </a:extLst>
          </p:cNvPr>
          <p:cNvSpPr>
            <a:spLocks noGrp="1"/>
          </p:cNvSpPr>
          <p:nvPr>
            <p:ph type="sldNum" sz="quarter" idx="5"/>
          </p:nvPr>
        </p:nvSpPr>
        <p:spPr/>
        <p:txBody>
          <a:bodyPr/>
          <a:lstStyle/>
          <a:p>
            <a:fld id="{C1E2BC98-6EA0-4EE7-A97F-558F26662BCA}" type="slidenum">
              <a:rPr lang="en-US" smtClean="0"/>
              <a:t>2</a:t>
            </a:fld>
            <a:endParaRPr lang="en-US"/>
          </a:p>
        </p:txBody>
      </p:sp>
    </p:spTree>
    <p:extLst>
      <p:ext uri="{BB962C8B-B14F-4D97-AF65-F5344CB8AC3E}">
        <p14:creationId xmlns:p14="http://schemas.microsoft.com/office/powerpoint/2010/main" val="2380312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The support materials for this regulation training include </a:t>
            </a:r>
            <a:r>
              <a:rPr lang="en-US" i="1"/>
              <a:t>Administration Code for Kentucky’s Educational Assessment Program</a:t>
            </a:r>
            <a:r>
              <a:rPr lang="en-US"/>
              <a:t>, this PowerPoint and the training videos.</a:t>
            </a:r>
            <a:r>
              <a:rPr lang="en-US">
                <a:latin typeface="Times New Roman"/>
                <a:cs typeface="Times New Roman"/>
              </a:rPr>
              <a:t> These may be accessed on the Assessment Regulations Training webpage. This regulation was updated in August 2024 and this training and documents reflect the most recent updates.</a:t>
            </a:r>
          </a:p>
          <a:p>
            <a:endParaRPr lang="en-US"/>
          </a:p>
        </p:txBody>
      </p:sp>
      <p:sp>
        <p:nvSpPr>
          <p:cNvPr id="4" name="Slide Number Placeholder 3"/>
          <p:cNvSpPr>
            <a:spLocks noGrp="1"/>
          </p:cNvSpPr>
          <p:nvPr>
            <p:ph type="sldNum" sz="quarter" idx="5"/>
          </p:nvPr>
        </p:nvSpPr>
        <p:spPr/>
        <p:txBody>
          <a:bodyPr/>
          <a:lstStyle/>
          <a:p>
            <a:fld id="{04023E15-B521-487E-A8BF-802BA0A0A7B8}" type="slidenum">
              <a:rPr lang="en-US" smtClean="0"/>
              <a:t>3</a:t>
            </a:fld>
            <a:endParaRPr lang="en-US"/>
          </a:p>
        </p:txBody>
      </p:sp>
    </p:spTree>
    <p:extLst>
      <p:ext uri="{BB962C8B-B14F-4D97-AF65-F5344CB8AC3E}">
        <p14:creationId xmlns:p14="http://schemas.microsoft.com/office/powerpoint/2010/main" val="1042586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Kentucky’s assessment and accountability program includes multiple assessments and data reports. This Administration Code shall be followed for all state-required assessments and optional tests administered by school personnel that are reported in Kentucky’s accountability system. This regulation applies to test administrations using paper/pencil and computers/digital technology. The Administration Code shall also be followed for any field test administrations for potentially operational tests.</a:t>
            </a:r>
          </a:p>
          <a:p>
            <a:endParaRPr lang="en-US"/>
          </a:p>
          <a:p>
            <a:r>
              <a:rPr lang="en-US"/>
              <a:t>Throughout the training, we will discuss the rationale, training protocols, test security, test preparation or test prep, the inclusion of special populations, and the alternate assessment. Throughout this presentation, when you see page numbers referenced, they correlate to the page where you can find the information in the regulation. </a:t>
            </a:r>
            <a:endParaRPr lang="en-US">
              <a:cs typeface="Calibri"/>
            </a:endParaRPr>
          </a:p>
        </p:txBody>
      </p:sp>
      <p:sp>
        <p:nvSpPr>
          <p:cNvPr id="4" name="Slide Number Placeholder 3"/>
          <p:cNvSpPr>
            <a:spLocks noGrp="1"/>
          </p:cNvSpPr>
          <p:nvPr>
            <p:ph type="sldNum" sz="quarter" idx="5"/>
          </p:nvPr>
        </p:nvSpPr>
        <p:spPr/>
        <p:txBody>
          <a:bodyPr/>
          <a:lstStyle/>
          <a:p>
            <a:fld id="{C1E2BC98-6EA0-4EE7-A97F-558F26662BCA}" type="slidenum">
              <a:rPr lang="en-US" smtClean="0"/>
              <a:t>4</a:t>
            </a:fld>
            <a:endParaRPr lang="en-US"/>
          </a:p>
        </p:txBody>
      </p:sp>
    </p:spTree>
    <p:extLst>
      <p:ext uri="{BB962C8B-B14F-4D97-AF65-F5344CB8AC3E}">
        <p14:creationId xmlns:p14="http://schemas.microsoft.com/office/powerpoint/2010/main" val="490310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5</a:t>
            </a:fld>
            <a:endParaRPr lang="en-US"/>
          </a:p>
        </p:txBody>
      </p:sp>
    </p:spTree>
    <p:extLst>
      <p:ext uri="{BB962C8B-B14F-4D97-AF65-F5344CB8AC3E}">
        <p14:creationId xmlns:p14="http://schemas.microsoft.com/office/powerpoint/2010/main" val="2207435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xfrm>
            <a:off x="702310" y="4480003"/>
            <a:ext cx="5618480" cy="421028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The standards used for determining appropriate assessment practices are Professional</a:t>
            </a:r>
            <a:r>
              <a:rPr lang="en-US" baseline="0"/>
              <a:t> Ethics, Educational Defensibility</a:t>
            </a:r>
            <a:r>
              <a:rPr lang="en-US"/>
              <a:t>,</a:t>
            </a:r>
            <a:r>
              <a:rPr lang="en-US" baseline="0"/>
              <a:t> and Student Ownership. Students and schools have the right to valid and reliable test results. </a:t>
            </a:r>
          </a:p>
          <a:p>
            <a:endParaRPr lang="en-US"/>
          </a:p>
          <a:p>
            <a:r>
              <a:rPr lang="en-US"/>
              <a:t>Actions taken by anyone involved with test administration, including designing and using test preparation practice, shall be done to benefit students’ overall learning and not to solely gain a testing advantage.</a:t>
            </a:r>
            <a:endParaRPr lang="en-US" i="1"/>
          </a:p>
          <a:p>
            <a:endParaRPr lang="en-US"/>
          </a:p>
          <a:p>
            <a:r>
              <a:rPr lang="en-US"/>
              <a:t>The assessments are designed for students to demonstrate their understanding. Inappropriate assistance can lead to invalid and unreliable test results, impacting students, parents, schools, and communities. If inappropriate assistance is given, it can compromise the integrity of the test results. This not only affects the individual student's academic record but also has broader implications for parents, schools, and the community at large. Accurate assessments are crucial for making informed decisions about educational strategies and resource allocation, and any compromise in their validity can undermine these efforts.</a:t>
            </a:r>
            <a:endParaRPr lang="en-US" altLang="en-US">
              <a:latin typeface="Times New Roman" panose="02020603050405020304" pitchFamily="18" charset="0"/>
              <a:cs typeface="Times New Roman" panose="02020603050405020304" pitchFamily="18" charset="0"/>
            </a:endParaRP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58255" indent="-291636">
              <a:defRPr>
                <a:solidFill>
                  <a:schemeClr val="tx1"/>
                </a:solidFill>
                <a:latin typeface="Franklin Gothic Medium" panose="020B0603020102020204" pitchFamily="34" charset="0"/>
              </a:defRPr>
            </a:lvl2pPr>
            <a:lvl3pPr marL="1166546" indent="-233309">
              <a:defRPr>
                <a:solidFill>
                  <a:schemeClr val="tx1"/>
                </a:solidFill>
                <a:latin typeface="Franklin Gothic Medium" panose="020B0603020102020204" pitchFamily="34" charset="0"/>
              </a:defRPr>
            </a:lvl3pPr>
            <a:lvl4pPr marL="1633164" indent="-233309">
              <a:defRPr>
                <a:solidFill>
                  <a:schemeClr val="tx1"/>
                </a:solidFill>
                <a:latin typeface="Franklin Gothic Medium" panose="020B0603020102020204" pitchFamily="34" charset="0"/>
              </a:defRPr>
            </a:lvl4pPr>
            <a:lvl5pPr marL="2099782" indent="-233309">
              <a:defRPr>
                <a:solidFill>
                  <a:schemeClr val="tx1"/>
                </a:solidFill>
                <a:latin typeface="Franklin Gothic Medium" panose="020B0603020102020204" pitchFamily="34" charset="0"/>
              </a:defRPr>
            </a:lvl5pPr>
            <a:lvl6pPr marL="2566401" indent="-233309" eaLnBrk="0" fontAlgn="base" hangingPunct="0">
              <a:spcBef>
                <a:spcPct val="0"/>
              </a:spcBef>
              <a:spcAft>
                <a:spcPct val="0"/>
              </a:spcAft>
              <a:defRPr>
                <a:solidFill>
                  <a:schemeClr val="tx1"/>
                </a:solidFill>
                <a:latin typeface="Franklin Gothic Medium" panose="020B0603020102020204" pitchFamily="34" charset="0"/>
              </a:defRPr>
            </a:lvl6pPr>
            <a:lvl7pPr marL="3033019" indent="-233309" eaLnBrk="0" fontAlgn="base" hangingPunct="0">
              <a:spcBef>
                <a:spcPct val="0"/>
              </a:spcBef>
              <a:spcAft>
                <a:spcPct val="0"/>
              </a:spcAft>
              <a:defRPr>
                <a:solidFill>
                  <a:schemeClr val="tx1"/>
                </a:solidFill>
                <a:latin typeface="Franklin Gothic Medium" panose="020B0603020102020204" pitchFamily="34" charset="0"/>
              </a:defRPr>
            </a:lvl7pPr>
            <a:lvl8pPr marL="3499637" indent="-233309" eaLnBrk="0" fontAlgn="base" hangingPunct="0">
              <a:spcBef>
                <a:spcPct val="0"/>
              </a:spcBef>
              <a:spcAft>
                <a:spcPct val="0"/>
              </a:spcAft>
              <a:defRPr>
                <a:solidFill>
                  <a:schemeClr val="tx1"/>
                </a:solidFill>
                <a:latin typeface="Franklin Gothic Medium" panose="020B0603020102020204" pitchFamily="34" charset="0"/>
              </a:defRPr>
            </a:lvl8pPr>
            <a:lvl9pPr marL="3966256" indent="-233309"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6</a:t>
            </a:fld>
            <a:endParaRPr lang="en-US" altLang="en-US">
              <a:latin typeface="Calibri" panose="020F0502020204030204" pitchFamily="34" charset="0"/>
            </a:endParaRPr>
          </a:p>
        </p:txBody>
      </p:sp>
    </p:spTree>
    <p:extLst>
      <p:ext uri="{BB962C8B-B14F-4D97-AF65-F5344CB8AC3E}">
        <p14:creationId xmlns:p14="http://schemas.microsoft.com/office/powerpoint/2010/main" val="146147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28609-2DAB-D900-63D9-BAE81144578A}"/>
            </a:ext>
          </a:extLst>
        </p:cNvPr>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8D9C29E7-1772-B217-7D3D-351EE06404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505B2B04-3E5F-B7F1-E35E-57743BB0577D}"/>
              </a:ext>
            </a:extLst>
          </p:cNvPr>
          <p:cNvSpPr>
            <a:spLocks noGrp="1"/>
          </p:cNvSpPr>
          <p:nvPr>
            <p:ph type="body" idx="1"/>
          </p:nvPr>
        </p:nvSpPr>
        <p:spPr bwMode="auto">
          <a:xfrm>
            <a:off x="702310" y="4480003"/>
            <a:ext cx="5618480" cy="421028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Times New Roman"/>
                <a:cs typeface="Times New Roman"/>
              </a:rPr>
              <a:t>The Kentucky Department of Education (KDE) is required to have an accountability system that is inclusive of all students and shall hold schools and school districts accountable for the performance of all students.</a:t>
            </a:r>
          </a:p>
          <a:p>
            <a:endParaRPr lang="en-US" altLang="en-US">
              <a:latin typeface="Times New Roman" panose="02020603050405020304" pitchFamily="18" charset="0"/>
              <a:cs typeface="Times New Roman" panose="02020603050405020304" pitchFamily="18" charset="0"/>
            </a:endParaRPr>
          </a:p>
          <a:p>
            <a:r>
              <a:rPr lang="en-US"/>
              <a:t>Anyone with the potential to be involved with any component of state-required testing must be trained on the Administration Code regulation before beginning the work. This could include, but is not limited to, principals, off-grade teachers, substitutes, accommodation providers, librarians, etc. Individuals providing accommodations to students with an IEP, 504, or PSP must also receive training on the Inclusion of Special Populations regulation.  Volunteers involved in state testing (such as providing accommodations or helping with proctoring) must meet certain stipulations that also apply to school staff, be trained in both Administration Code and Inclusion of Special Populations and sign non-disclosure agreements. No student may administer a state assessment; this includes peer tutors.</a:t>
            </a:r>
            <a:endParaRPr lang="en-US">
              <a:ea typeface="Calibri"/>
              <a:cs typeface="Calibri"/>
            </a:endParaRPr>
          </a:p>
          <a:p>
            <a:endParaRPr lang="en-US">
              <a:latin typeface="Calibri"/>
              <a:ea typeface="Calibri"/>
              <a:cs typeface="Calibri"/>
            </a:endParaRPr>
          </a:p>
          <a:p>
            <a:r>
              <a:rPr lang="en-US" altLang="en-US">
                <a:latin typeface="Times New Roman"/>
                <a:cs typeface="Times New Roman"/>
              </a:rPr>
              <a:t>Solely reading the regulation shall not be considered adequate training.  Training shall include interaction regarding the content of the regulation with supporting examples and situations. Schools and districts may use materials provided by KDE or locally produced. Once training is completed, test administrators should complete the signature page or sign a group training signature sheet. These should be retained at the district level.</a:t>
            </a:r>
          </a:p>
        </p:txBody>
      </p:sp>
      <p:sp>
        <p:nvSpPr>
          <p:cNvPr id="18436" name="Slide Number Placeholder 3">
            <a:extLst>
              <a:ext uri="{FF2B5EF4-FFF2-40B4-BE49-F238E27FC236}">
                <a16:creationId xmlns:a16="http://schemas.microsoft.com/office/drawing/2014/main" id="{7A014DD1-EFD3-DF08-3CB2-1CE9EDDDD9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58255" indent="-291636">
              <a:defRPr>
                <a:solidFill>
                  <a:schemeClr val="tx1"/>
                </a:solidFill>
                <a:latin typeface="Franklin Gothic Medium" panose="020B0603020102020204" pitchFamily="34" charset="0"/>
              </a:defRPr>
            </a:lvl2pPr>
            <a:lvl3pPr marL="1166546" indent="-233309">
              <a:defRPr>
                <a:solidFill>
                  <a:schemeClr val="tx1"/>
                </a:solidFill>
                <a:latin typeface="Franklin Gothic Medium" panose="020B0603020102020204" pitchFamily="34" charset="0"/>
              </a:defRPr>
            </a:lvl3pPr>
            <a:lvl4pPr marL="1633164" indent="-233309">
              <a:defRPr>
                <a:solidFill>
                  <a:schemeClr val="tx1"/>
                </a:solidFill>
                <a:latin typeface="Franklin Gothic Medium" panose="020B0603020102020204" pitchFamily="34" charset="0"/>
              </a:defRPr>
            </a:lvl4pPr>
            <a:lvl5pPr marL="2099782" indent="-233309">
              <a:defRPr>
                <a:solidFill>
                  <a:schemeClr val="tx1"/>
                </a:solidFill>
                <a:latin typeface="Franklin Gothic Medium" panose="020B0603020102020204" pitchFamily="34" charset="0"/>
              </a:defRPr>
            </a:lvl5pPr>
            <a:lvl6pPr marL="2566401" indent="-233309" eaLnBrk="0" fontAlgn="base" hangingPunct="0">
              <a:spcBef>
                <a:spcPct val="0"/>
              </a:spcBef>
              <a:spcAft>
                <a:spcPct val="0"/>
              </a:spcAft>
              <a:defRPr>
                <a:solidFill>
                  <a:schemeClr val="tx1"/>
                </a:solidFill>
                <a:latin typeface="Franklin Gothic Medium" panose="020B0603020102020204" pitchFamily="34" charset="0"/>
              </a:defRPr>
            </a:lvl6pPr>
            <a:lvl7pPr marL="3033019" indent="-233309" eaLnBrk="0" fontAlgn="base" hangingPunct="0">
              <a:spcBef>
                <a:spcPct val="0"/>
              </a:spcBef>
              <a:spcAft>
                <a:spcPct val="0"/>
              </a:spcAft>
              <a:defRPr>
                <a:solidFill>
                  <a:schemeClr val="tx1"/>
                </a:solidFill>
                <a:latin typeface="Franklin Gothic Medium" panose="020B0603020102020204" pitchFamily="34" charset="0"/>
              </a:defRPr>
            </a:lvl7pPr>
            <a:lvl8pPr marL="3499637" indent="-233309" eaLnBrk="0" fontAlgn="base" hangingPunct="0">
              <a:spcBef>
                <a:spcPct val="0"/>
              </a:spcBef>
              <a:spcAft>
                <a:spcPct val="0"/>
              </a:spcAft>
              <a:defRPr>
                <a:solidFill>
                  <a:schemeClr val="tx1"/>
                </a:solidFill>
                <a:latin typeface="Franklin Gothic Medium" panose="020B0603020102020204" pitchFamily="34" charset="0"/>
              </a:defRPr>
            </a:lvl8pPr>
            <a:lvl9pPr marL="3966256" indent="-233309"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7</a:t>
            </a:fld>
            <a:endParaRPr lang="en-US" altLang="en-US">
              <a:latin typeface="Calibri" panose="020F0502020204030204" pitchFamily="34" charset="0"/>
            </a:endParaRPr>
          </a:p>
        </p:txBody>
      </p:sp>
    </p:spTree>
    <p:extLst>
      <p:ext uri="{BB962C8B-B14F-4D97-AF65-F5344CB8AC3E}">
        <p14:creationId xmlns:p14="http://schemas.microsoft.com/office/powerpoint/2010/main" val="1087911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Districts are charged with maintaining records of individuals receiving Administration Code training. The participants’ records may be maintained through collecting individual signature sheets found on the last page of the Administration Code regulation document or by the retention of group training attendance signature pages. Copies of the signature page or group training attendance sheet may be maintained in hard copy or electronic format. Please make sure you are using the most current version of the signature sheets based on the August 2024 regulation update.</a:t>
            </a:r>
            <a:endParaRPr lang="en-US">
              <a:ea typeface="Calibri" panose="020F0502020204030204"/>
              <a:cs typeface="Calibri" panose="020F0502020204030204"/>
            </a:endParaRPr>
          </a:p>
          <a:p>
            <a:pPr rtl="0" fontAlgn="base"/>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fontAlgn="base"/>
            <a:r>
              <a:rPr lang="en-US" sz="1200" b="0" i="0" u="none" strike="noStrike" kern="1200">
                <a:solidFill>
                  <a:schemeClr val="tx1"/>
                </a:solidFill>
                <a:effectLst/>
                <a:latin typeface="+mn-lt"/>
                <a:ea typeface="+mn-ea"/>
                <a:cs typeface="+mn-cs"/>
              </a:rPr>
              <a:t>A copy of the Group Signature Sheet is available on </a:t>
            </a:r>
            <a:r>
              <a:rPr lang="en-US"/>
              <a:t>the KDE</a:t>
            </a:r>
            <a:r>
              <a:rPr lang="en-US" sz="1200" b="0" i="0" u="none" strike="noStrike" kern="1200">
                <a:solidFill>
                  <a:schemeClr val="tx1"/>
                </a:solidFill>
                <a:effectLst/>
                <a:latin typeface="+mn-lt"/>
                <a:ea typeface="+mn-ea"/>
                <a:cs typeface="+mn-cs"/>
              </a:rPr>
              <a:t> website.</a:t>
            </a:r>
          </a:p>
          <a:p>
            <a:pPr fontAlgn="base"/>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US" sz="1200" b="0" i="0" u="none" strike="noStrike" kern="1200">
                <a:solidFill>
                  <a:schemeClr val="tx1"/>
                </a:solidFill>
                <a:effectLst/>
                <a:latin typeface="+mn-lt"/>
                <a:ea typeface="+mn-ea"/>
                <a:cs typeface="+mn-cs"/>
              </a:rPr>
              <a:t>Training participants are held professionally accountable for their actions after signing either type of signature sheet. Notice that both sheets state: “By signing, I acknowledge having received and read a copy of the Administration Code for Kentucky’s Educational Assessment Program 703 KAR 5:080 and have participated in training for this regulation. I also agree to comply with the complete content of the regulation and understand that I will be held professionally accountable.” </a:t>
            </a:r>
            <a:endParaRPr lang="en-US" sz="1200" b="0" i="0" kern="1200">
              <a:solidFill>
                <a:schemeClr val="tx1"/>
              </a:solidFill>
              <a:effectLst/>
              <a:latin typeface="+mn-lt"/>
              <a:ea typeface="Calibri"/>
              <a:cs typeface="Calibri"/>
            </a:endParaRPr>
          </a:p>
          <a:p>
            <a:pPr rtl="0" fontAlgn="base"/>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8</a:t>
            </a:fld>
            <a:endParaRPr lang="en-US"/>
          </a:p>
        </p:txBody>
      </p:sp>
    </p:spTree>
    <p:extLst>
      <p:ext uri="{BB962C8B-B14F-4D97-AF65-F5344CB8AC3E}">
        <p14:creationId xmlns:p14="http://schemas.microsoft.com/office/powerpoint/2010/main" val="1527883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 test security section begins on page 4 of the regulation.</a:t>
            </a:r>
          </a:p>
        </p:txBody>
      </p:sp>
      <p:sp>
        <p:nvSpPr>
          <p:cNvPr id="4" name="Slide Number Placeholder 3"/>
          <p:cNvSpPr>
            <a:spLocks noGrp="1"/>
          </p:cNvSpPr>
          <p:nvPr>
            <p:ph type="sldNum" sz="quarter" idx="5"/>
          </p:nvPr>
        </p:nvSpPr>
        <p:spPr/>
        <p:txBody>
          <a:bodyPr/>
          <a:lstStyle/>
          <a:p>
            <a:fld id="{C1E2BC98-6EA0-4EE7-A97F-558F26662BCA}" type="slidenum">
              <a:rPr lang="en-US" smtClean="0"/>
              <a:t>9</a:t>
            </a:fld>
            <a:endParaRPr lang="en-US"/>
          </a:p>
        </p:txBody>
      </p:sp>
    </p:spTree>
    <p:extLst>
      <p:ext uri="{BB962C8B-B14F-4D97-AF65-F5344CB8AC3E}">
        <p14:creationId xmlns:p14="http://schemas.microsoft.com/office/powerpoint/2010/main" val="2835959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a:xfrm>
            <a:off x="1242647" y="6356350"/>
            <a:ext cx="1488830" cy="501649"/>
          </a:xfrm>
        </p:spPr>
        <p:txBody>
          <a:bodyPr/>
          <a:lstStyle>
            <a:lvl1pPr>
              <a:defRPr>
                <a:solidFill>
                  <a:srgbClr val="007780"/>
                </a:solidFill>
              </a:defRPr>
            </a:lvl1pPr>
          </a:lstStyle>
          <a:p>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38200" y="6356349"/>
            <a:ext cx="404446"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0012" y="99536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a:xfrm>
            <a:off x="0" y="6495498"/>
            <a:ext cx="1709395" cy="362502"/>
          </a:xfrm>
        </p:spPr>
        <p:txBody>
          <a:bodyPr/>
          <a:lstStyle/>
          <a:p>
            <a:endParaRPr lang="en-US"/>
          </a:p>
        </p:txBody>
      </p:sp>
    </p:spTree>
    <p:extLst>
      <p:ext uri="{BB962C8B-B14F-4D97-AF65-F5344CB8AC3E}">
        <p14:creationId xmlns:p14="http://schemas.microsoft.com/office/powerpoint/2010/main" val="1863610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a:xfrm>
            <a:off x="23259" y="0"/>
            <a:ext cx="10515600" cy="1063487"/>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390939" y="1063486"/>
            <a:ext cx="10515600" cy="430364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a:xfrm>
            <a:off x="23259" y="6515928"/>
            <a:ext cx="1629882" cy="322746"/>
          </a:xfrm>
        </p:spPr>
        <p:txBody>
          <a:bodyPr/>
          <a:lstStyle/>
          <a:p>
            <a:endParaRPr lang="en-US"/>
          </a:p>
        </p:txBody>
      </p:sp>
    </p:spTree>
    <p:extLst>
      <p:ext uri="{BB962C8B-B14F-4D97-AF65-F5344CB8AC3E}">
        <p14:creationId xmlns:p14="http://schemas.microsoft.com/office/powerpoint/2010/main" val="3022027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15109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1510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a:xfrm>
            <a:off x="0" y="6492875"/>
            <a:ext cx="1868421" cy="362502"/>
          </a:xfrm>
        </p:spPr>
        <p:txBody>
          <a:bodyPr/>
          <a:lstStyle/>
          <a:p>
            <a:endParaRPr lang="en-US"/>
          </a:p>
        </p:txBody>
      </p:sp>
    </p:spTree>
    <p:extLst>
      <p:ext uri="{BB962C8B-B14F-4D97-AF65-F5344CB8AC3E}">
        <p14:creationId xmlns:p14="http://schemas.microsoft.com/office/powerpoint/2010/main" val="2416688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5732"/>
            <a:ext cx="8596668" cy="898546"/>
          </a:xfrm>
        </p:spPr>
        <p:txBody>
          <a:bodyPr/>
          <a:lstStyle/>
          <a:p>
            <a:r>
              <a:rPr lang="en-US"/>
              <a:t>Click to edit Master title style</a:t>
            </a:r>
          </a:p>
        </p:txBody>
      </p:sp>
      <p:sp>
        <p:nvSpPr>
          <p:cNvPr id="5" name="Text Placeholder 4"/>
          <p:cNvSpPr>
            <a:spLocks noGrp="1"/>
          </p:cNvSpPr>
          <p:nvPr>
            <p:ph type="body" sz="quarter" idx="13"/>
          </p:nvPr>
        </p:nvSpPr>
        <p:spPr>
          <a:xfrm>
            <a:off x="188039" y="978338"/>
            <a:ext cx="9188715" cy="4567697"/>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71597" y="5879663"/>
            <a:ext cx="518855" cy="302476"/>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7478" y="6453853"/>
            <a:ext cx="1856179" cy="360804"/>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Tree>
    <p:extLst>
      <p:ext uri="{BB962C8B-B14F-4D97-AF65-F5344CB8AC3E}">
        <p14:creationId xmlns:p14="http://schemas.microsoft.com/office/powerpoint/2010/main" val="18124944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9347"/>
            <a:ext cx="8596668" cy="994201"/>
          </a:xfrm>
        </p:spPr>
        <p:txBody>
          <a:bodyPr/>
          <a:lstStyle/>
          <a:p>
            <a:r>
              <a:rPr lang="en-US"/>
              <a:t>Click to edit Master title style</a:t>
            </a:r>
          </a:p>
        </p:txBody>
      </p:sp>
      <p:sp>
        <p:nvSpPr>
          <p:cNvPr id="5" name="Text Placeholder 4"/>
          <p:cNvSpPr>
            <a:spLocks noGrp="1"/>
          </p:cNvSpPr>
          <p:nvPr>
            <p:ph type="body" sz="quarter" idx="13"/>
          </p:nvPr>
        </p:nvSpPr>
        <p:spPr>
          <a:xfrm>
            <a:off x="217856" y="1053548"/>
            <a:ext cx="9188715" cy="4383156"/>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07254" y="5869245"/>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492875"/>
            <a:ext cx="1785833"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Tree>
    <p:extLst>
      <p:ext uri="{BB962C8B-B14F-4D97-AF65-F5344CB8AC3E}">
        <p14:creationId xmlns:p14="http://schemas.microsoft.com/office/powerpoint/2010/main" val="1093429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8962"/>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366944" y="1441174"/>
            <a:ext cx="9188715" cy="4154557"/>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56360" y="5837870"/>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483913"/>
            <a:ext cx="2250077"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Tree>
    <p:extLst>
      <p:ext uri="{BB962C8B-B14F-4D97-AF65-F5344CB8AC3E}">
        <p14:creationId xmlns:p14="http://schemas.microsoft.com/office/powerpoint/2010/main" val="3211241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7" y="1773451"/>
            <a:ext cx="9188715" cy="4901324"/>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99257" y="6242354"/>
            <a:ext cx="683339" cy="365125"/>
          </a:xfrm>
        </p:spPr>
        <p:txBody>
          <a:bodyPr/>
          <a:lstStyle/>
          <a:p>
            <a:fld id="{354287DC-E20F-4BBE-91C2-47EE09564259}" type="slidenum">
              <a:rPr lang="en-US" smtClean="0"/>
              <a:t>‹#›</a:t>
            </a:fld>
            <a:endParaRPr lang="en-US"/>
          </a:p>
        </p:txBody>
      </p:sp>
      <p:sp>
        <p:nvSpPr>
          <p:cNvPr id="7" name="Footer Placeholder 3"/>
          <p:cNvSpPr>
            <a:spLocks noGrp="1"/>
          </p:cNvSpPr>
          <p:nvPr>
            <p:ph type="ftr" sz="quarter" idx="3"/>
          </p:nvPr>
        </p:nvSpPr>
        <p:spPr>
          <a:xfrm>
            <a:off x="3092744" y="6309650"/>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endParaRPr lang="en-US"/>
          </a:p>
        </p:txBody>
      </p:sp>
    </p:spTree>
    <p:extLst>
      <p:ext uri="{BB962C8B-B14F-4D97-AF65-F5344CB8AC3E}">
        <p14:creationId xmlns:p14="http://schemas.microsoft.com/office/powerpoint/2010/main" val="30560327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354287DC-E20F-4BBE-91C2-47EE09564259}" type="slidenum">
              <a:rPr lang="en-US" smtClean="0"/>
              <a:pPr/>
              <a:t>‹#›</a:t>
            </a:fld>
            <a:endParaRPr lang="en-US"/>
          </a:p>
        </p:txBody>
      </p:sp>
      <p:sp>
        <p:nvSpPr>
          <p:cNvPr id="9" name="Content Placeholder 8"/>
          <p:cNvSpPr>
            <a:spLocks noGrp="1"/>
          </p:cNvSpPr>
          <p:nvPr>
            <p:ph sz="quarter" idx="12"/>
          </p:nvPr>
        </p:nvSpPr>
        <p:spPr>
          <a:xfrm>
            <a:off x="489456" y="1572719"/>
            <a:ext cx="9090025" cy="4878388"/>
          </a:xfrm>
        </p:spPr>
        <p:txBody>
          <a:bodyPr/>
          <a:lstStyle>
            <a:lvl1pPr marL="0" indent="0">
              <a:buNone/>
              <a:defRPr/>
            </a:lvl1pPr>
          </a:lstStyle>
          <a:p>
            <a:pPr lvl="0"/>
            <a:r>
              <a:rPr lang="en-US"/>
              <a:t>Click to edit Master text styles</a:t>
            </a:r>
          </a:p>
        </p:txBody>
      </p:sp>
      <p:sp>
        <p:nvSpPr>
          <p:cNvPr id="5" name="Footer Placeholder 3"/>
          <p:cNvSpPr>
            <a:spLocks noGrp="1"/>
          </p:cNvSpPr>
          <p:nvPr>
            <p:ph type="ftr" sz="quarter" idx="3"/>
          </p:nvPr>
        </p:nvSpPr>
        <p:spPr>
          <a:xfrm>
            <a:off x="3818582" y="6451107"/>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endParaRPr lang="en-US"/>
          </a:p>
        </p:txBody>
      </p:sp>
    </p:spTree>
    <p:extLst>
      <p:ext uri="{BB962C8B-B14F-4D97-AF65-F5344CB8AC3E}">
        <p14:creationId xmlns:p14="http://schemas.microsoft.com/office/powerpoint/2010/main" val="5321553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043"/>
            <a:ext cx="8596668" cy="978915"/>
          </a:xfrm>
        </p:spPr>
        <p:txBody>
          <a:bodyPr/>
          <a:lstStyle/>
          <a:p>
            <a:r>
              <a:rPr lang="en-US"/>
              <a:t>Click to edit Master title style</a:t>
            </a:r>
          </a:p>
        </p:txBody>
      </p:sp>
      <p:sp>
        <p:nvSpPr>
          <p:cNvPr id="5" name="Text Placeholder 4"/>
          <p:cNvSpPr>
            <a:spLocks noGrp="1"/>
          </p:cNvSpPr>
          <p:nvPr>
            <p:ph type="body" sz="quarter" idx="13"/>
          </p:nvPr>
        </p:nvSpPr>
        <p:spPr>
          <a:xfrm>
            <a:off x="555786" y="1117469"/>
            <a:ext cx="9188715" cy="4339114"/>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92690" y="5852450"/>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512603"/>
            <a:ext cx="1909629" cy="334354"/>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Tree>
    <p:extLst>
      <p:ext uri="{BB962C8B-B14F-4D97-AF65-F5344CB8AC3E}">
        <p14:creationId xmlns:p14="http://schemas.microsoft.com/office/powerpoint/2010/main" val="3149233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27358"/>
            <a:ext cx="10515600" cy="1325563"/>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endParaRPr lang="en-US"/>
          </a:p>
        </p:txBody>
      </p:sp>
      <p:sp>
        <p:nvSpPr>
          <p:cNvPr id="4" name="Content Placeholder 2"/>
          <p:cNvSpPr>
            <a:spLocks noGrp="1"/>
          </p:cNvSpPr>
          <p:nvPr>
            <p:ph sz="half" idx="1"/>
          </p:nvPr>
        </p:nvSpPr>
        <p:spPr>
          <a:xfrm>
            <a:off x="398016" y="1473152"/>
            <a:ext cx="4297680" cy="4132518"/>
          </a:xfrm>
        </p:spPr>
        <p:txBody>
          <a:bodyPr/>
          <a:lstStyle>
            <a:lvl1pPr marL="0" indent="0">
              <a:buNone/>
              <a:defRPr/>
            </a:lvl1pPr>
          </a:lstStyle>
          <a:p>
            <a:pPr lvl="0"/>
            <a:r>
              <a:rPr lang="en-US"/>
              <a:t>Click to edit Master text styles</a:t>
            </a:r>
          </a:p>
        </p:txBody>
      </p:sp>
      <p:sp>
        <p:nvSpPr>
          <p:cNvPr id="5" name="Content Placeholder 3"/>
          <p:cNvSpPr>
            <a:spLocks noGrp="1"/>
          </p:cNvSpPr>
          <p:nvPr>
            <p:ph sz="half" idx="2"/>
          </p:nvPr>
        </p:nvSpPr>
        <p:spPr>
          <a:xfrm>
            <a:off x="5119125" y="1465856"/>
            <a:ext cx="4297680" cy="4139814"/>
          </a:xfrm>
        </p:spPr>
        <p:txBody>
          <a:bodyPr/>
          <a:lstStyle>
            <a:lvl1pPr marL="0" indent="0">
              <a:buNone/>
              <a:defRPr/>
            </a:lvl1pPr>
          </a:lstStyle>
          <a:p>
            <a:pPr lvl="0"/>
            <a:r>
              <a:rPr lang="en-US"/>
              <a:t>Click to edit Master text styles</a:t>
            </a:r>
          </a:p>
        </p:txBody>
      </p:sp>
      <p:sp>
        <p:nvSpPr>
          <p:cNvPr id="6" name="Footer Placeholder 3"/>
          <p:cNvSpPr>
            <a:spLocks noGrp="1"/>
          </p:cNvSpPr>
          <p:nvPr>
            <p:ph type="ftr" sz="quarter" idx="3"/>
          </p:nvPr>
        </p:nvSpPr>
        <p:spPr>
          <a:xfrm>
            <a:off x="0" y="6461310"/>
            <a:ext cx="1878023" cy="369332"/>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7" name="Rectangle 6">
            <a:extLst>
              <a:ext uri="{FF2B5EF4-FFF2-40B4-BE49-F238E27FC236}">
                <a16:creationId xmlns:a16="http://schemas.microsoft.com/office/drawing/2014/main" id="{14B9EE65-E51A-417E-97D8-701D24C7A2F1}"/>
              </a:ext>
            </a:extLst>
          </p:cNvPr>
          <p:cNvSpPr/>
          <p:nvPr/>
        </p:nvSpPr>
        <p:spPr>
          <a:xfrm>
            <a:off x="7649297" y="5945187"/>
            <a:ext cx="418704" cy="369332"/>
          </a:xfrm>
          <a:prstGeom prst="rect">
            <a:avLst/>
          </a:prstGeom>
        </p:spPr>
        <p:txBody>
          <a:bodyPr wrap="none">
            <a:spAutoFit/>
          </a:bodyPr>
          <a:lstStyle/>
          <a:p>
            <a:fld id="{354287DC-E20F-4BBE-91C2-47EE09564259}" type="slidenum">
              <a:rPr lang="en-US" sz="1800" smtClean="0">
                <a:solidFill>
                  <a:schemeClr val="bg1"/>
                </a:solidFill>
              </a:rPr>
              <a:pPr/>
              <a:t>‹#›</a:t>
            </a:fld>
            <a:endParaRPr lang="en-US" sz="1800">
              <a:solidFill>
                <a:schemeClr val="bg1"/>
              </a:solidFill>
            </a:endParaRPr>
          </a:p>
        </p:txBody>
      </p:sp>
    </p:spTree>
    <p:extLst>
      <p:ext uri="{BB962C8B-B14F-4D97-AF65-F5344CB8AC3E}">
        <p14:creationId xmlns:p14="http://schemas.microsoft.com/office/powerpoint/2010/main" val="633993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A7832-ED53-4A2F-A648-8506CF0C5284}"/>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F9C1A7A-E4AE-40D9-AD34-40354CFBE0D3}"/>
              </a:ext>
            </a:extLst>
          </p:cNvPr>
          <p:cNvSpPr>
            <a:spLocks noGrp="1"/>
          </p:cNvSpPr>
          <p:nvPr>
            <p:ph type="ftr" sz="quarter" idx="11"/>
          </p:nvPr>
        </p:nvSpPr>
        <p:spPr>
          <a:xfrm>
            <a:off x="0" y="6492875"/>
            <a:ext cx="2373923" cy="365125"/>
          </a:xfrm>
        </p:spPr>
        <p:txBody>
          <a:bodyPr/>
          <a:lstStyle/>
          <a:p>
            <a:endParaRPr lang="en-US"/>
          </a:p>
        </p:txBody>
      </p:sp>
    </p:spTree>
    <p:extLst>
      <p:ext uri="{BB962C8B-B14F-4D97-AF65-F5344CB8AC3E}">
        <p14:creationId xmlns:p14="http://schemas.microsoft.com/office/powerpoint/2010/main" val="19139050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7558081" y="5854405"/>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4" name="Footer Placeholder 3"/>
          <p:cNvSpPr>
            <a:spLocks noGrp="1"/>
          </p:cNvSpPr>
          <p:nvPr>
            <p:ph type="ftr" sz="quarter" idx="3"/>
          </p:nvPr>
        </p:nvSpPr>
        <p:spPr>
          <a:xfrm>
            <a:off x="0" y="6492875"/>
            <a:ext cx="1640782"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Tree>
    <p:extLst>
      <p:ext uri="{BB962C8B-B14F-4D97-AF65-F5344CB8AC3E}">
        <p14:creationId xmlns:p14="http://schemas.microsoft.com/office/powerpoint/2010/main" val="28510808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84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25969" y="1430848"/>
            <a:ext cx="9188715" cy="4055552"/>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96031" y="5884679"/>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492875"/>
            <a:ext cx="1905778"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Tree>
    <p:extLst>
      <p:ext uri="{BB962C8B-B14F-4D97-AF65-F5344CB8AC3E}">
        <p14:creationId xmlns:p14="http://schemas.microsoft.com/office/powerpoint/2010/main" val="22260227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103243"/>
          </a:xfrm>
        </p:spPr>
        <p:txBody>
          <a:bodyPr/>
          <a:lstStyle/>
          <a:p>
            <a:r>
              <a:rPr lang="en-US"/>
              <a:t>Click to edit Master title style</a:t>
            </a:r>
          </a:p>
        </p:txBody>
      </p:sp>
      <p:sp>
        <p:nvSpPr>
          <p:cNvPr id="5" name="Text Placeholder 4"/>
          <p:cNvSpPr>
            <a:spLocks noGrp="1"/>
          </p:cNvSpPr>
          <p:nvPr>
            <p:ph type="body" sz="quarter" idx="13"/>
          </p:nvPr>
        </p:nvSpPr>
        <p:spPr>
          <a:xfrm>
            <a:off x="555786" y="1098233"/>
            <a:ext cx="9188715" cy="4358350"/>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61565" y="5852451"/>
            <a:ext cx="423256" cy="345890"/>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554816"/>
            <a:ext cx="1968354" cy="264401"/>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Tree>
    <p:extLst>
      <p:ext uri="{BB962C8B-B14F-4D97-AF65-F5344CB8AC3E}">
        <p14:creationId xmlns:p14="http://schemas.microsoft.com/office/powerpoint/2010/main" val="17449068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010093"/>
          </a:xfrm>
        </p:spPr>
        <p:txBody>
          <a:bodyPr/>
          <a:lstStyle/>
          <a:p>
            <a:r>
              <a:rPr lang="en-US"/>
              <a:t>Click to edit Master title style</a:t>
            </a:r>
          </a:p>
        </p:txBody>
      </p:sp>
      <p:sp>
        <p:nvSpPr>
          <p:cNvPr id="5" name="Text Placeholder 4"/>
          <p:cNvSpPr>
            <a:spLocks noGrp="1"/>
          </p:cNvSpPr>
          <p:nvPr>
            <p:ph type="body" sz="quarter" idx="13"/>
          </p:nvPr>
        </p:nvSpPr>
        <p:spPr>
          <a:xfrm>
            <a:off x="534522" y="1010093"/>
            <a:ext cx="9188715" cy="4433777"/>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44071" y="5870725"/>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469766"/>
            <a:ext cx="1738942"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Tree>
    <p:extLst>
      <p:ext uri="{BB962C8B-B14F-4D97-AF65-F5344CB8AC3E}">
        <p14:creationId xmlns:p14="http://schemas.microsoft.com/office/powerpoint/2010/main" val="16667478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a:t>Click to edit Master title</a:t>
            </a:r>
          </a:p>
        </p:txBody>
      </p:sp>
      <p:sp>
        <p:nvSpPr>
          <p:cNvPr id="3" name="Text Placeholder 2"/>
          <p:cNvSpPr>
            <a:spLocks noGrp="1"/>
          </p:cNvSpPr>
          <p:nvPr>
            <p:ph type="body" idx="1"/>
          </p:nvPr>
        </p:nvSpPr>
        <p:spPr>
          <a:xfrm>
            <a:off x="581633" y="1872852"/>
            <a:ext cx="429767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228455" y="1872852"/>
            <a:ext cx="429768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t>‹#›</a:t>
            </a:fld>
            <a:endParaRPr lang="en-US"/>
          </a:p>
        </p:txBody>
      </p:sp>
      <p:sp>
        <p:nvSpPr>
          <p:cNvPr id="10" name="Content Placeholder 2"/>
          <p:cNvSpPr>
            <a:spLocks noGrp="1"/>
          </p:cNvSpPr>
          <p:nvPr>
            <p:ph sz="half" idx="13"/>
          </p:nvPr>
        </p:nvSpPr>
        <p:spPr>
          <a:xfrm>
            <a:off x="581633" y="2689786"/>
            <a:ext cx="4297680" cy="3806548"/>
          </a:xfrm>
        </p:spPr>
        <p:txBody>
          <a:bodyPr/>
          <a:lstStyle/>
          <a:p>
            <a:pPr lvl="0"/>
            <a:r>
              <a:rPr lang="en-US"/>
              <a:t>Click to edit Master text styles</a:t>
            </a:r>
          </a:p>
          <a:p>
            <a:pPr lvl="1"/>
            <a:r>
              <a:rPr lang="en-US"/>
              <a:t>Second level</a:t>
            </a:r>
          </a:p>
          <a:p>
            <a:pPr lvl="2"/>
            <a:r>
              <a:rPr lang="en-US"/>
              <a:t>Third level</a:t>
            </a:r>
          </a:p>
        </p:txBody>
      </p:sp>
      <p:sp>
        <p:nvSpPr>
          <p:cNvPr id="11" name="Content Placeholder 3"/>
          <p:cNvSpPr>
            <a:spLocks noGrp="1"/>
          </p:cNvSpPr>
          <p:nvPr>
            <p:ph sz="half" idx="2"/>
          </p:nvPr>
        </p:nvSpPr>
        <p:spPr>
          <a:xfrm>
            <a:off x="5228456" y="2689787"/>
            <a:ext cx="4297680" cy="3806546"/>
          </a:xfrm>
        </p:spPr>
        <p:txBody>
          <a:bodyPr/>
          <a:lstStyle/>
          <a:p>
            <a:pPr lvl="0"/>
            <a:r>
              <a:rPr lang="en-US"/>
              <a:t>Click to edit Master text styles</a:t>
            </a:r>
          </a:p>
          <a:p>
            <a:pPr lvl="1"/>
            <a:r>
              <a:rPr lang="en-US"/>
              <a:t>Second level</a:t>
            </a:r>
          </a:p>
          <a:p>
            <a:pPr lvl="2"/>
            <a:r>
              <a:rPr lang="en-US"/>
              <a:t>Third level</a:t>
            </a:r>
          </a:p>
        </p:txBody>
      </p:sp>
      <p:sp>
        <p:nvSpPr>
          <p:cNvPr id="8" name="Footer Placeholder 3"/>
          <p:cNvSpPr>
            <a:spLocks noGrp="1"/>
          </p:cNvSpPr>
          <p:nvPr>
            <p:ph type="ftr" sz="quarter" idx="14"/>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endParaRPr lang="en-US"/>
          </a:p>
        </p:txBody>
      </p:sp>
    </p:spTree>
    <p:extLst>
      <p:ext uri="{BB962C8B-B14F-4D97-AF65-F5344CB8AC3E}">
        <p14:creationId xmlns:p14="http://schemas.microsoft.com/office/powerpoint/2010/main" val="550578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2006321" y="1122363"/>
            <a:ext cx="9144000" cy="2387600"/>
          </a:xfrm>
        </p:spPr>
        <p:txBody>
          <a:bodyPr anchor="b">
            <a:normAutofit/>
          </a:bodyPr>
          <a:lstStyle>
            <a:lvl1pPr algn="r">
              <a:defRPr sz="48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2006321" y="3602038"/>
            <a:ext cx="9144000" cy="1655762"/>
          </a:xfrm>
        </p:spPr>
        <p:txBody>
          <a:bodyPr/>
          <a:lstStyle>
            <a:lvl1pPr marL="0" indent="0" algn="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0691326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a:xfrm>
            <a:off x="0" y="0"/>
            <a:ext cx="10515600" cy="115556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838200" y="1361661"/>
            <a:ext cx="10515600" cy="41346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58163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409819" y="1709738"/>
            <a:ext cx="10515600" cy="1917717"/>
          </a:xfrm>
        </p:spPr>
        <p:txBody>
          <a:bodyPr anchor="b"/>
          <a:lstStyle>
            <a:lvl1pPr marL="0" indent="0">
              <a:defRPr sz="48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409819" y="364807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485175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a:xfrm>
            <a:off x="0" y="1"/>
            <a:ext cx="10515600" cy="1135464"/>
          </a:xfrm>
        </p:spPr>
        <p:txBody>
          <a:bodyPr/>
          <a:lstStyle/>
          <a:p>
            <a:r>
              <a:rPr lang="en-US"/>
              <a:t>Click to edit Master title style</a:t>
            </a:r>
          </a:p>
        </p:txBody>
      </p:sp>
    </p:spTree>
    <p:extLst>
      <p:ext uri="{BB962C8B-B14F-4D97-AF65-F5344CB8AC3E}">
        <p14:creationId xmlns:p14="http://schemas.microsoft.com/office/powerpoint/2010/main" val="26843256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5732"/>
            <a:ext cx="8596668" cy="1119828"/>
          </a:xfrm>
        </p:spPr>
        <p:txBody>
          <a:bodyPr/>
          <a:lstStyle/>
          <a:p>
            <a:r>
              <a:rPr lang="en-US"/>
              <a:t>Click to edit Master title style</a:t>
            </a:r>
          </a:p>
        </p:txBody>
      </p:sp>
      <p:sp>
        <p:nvSpPr>
          <p:cNvPr id="5" name="Text Placeholder 4"/>
          <p:cNvSpPr>
            <a:spLocks noGrp="1"/>
          </p:cNvSpPr>
          <p:nvPr>
            <p:ph type="body" sz="quarter" idx="13"/>
          </p:nvPr>
        </p:nvSpPr>
        <p:spPr>
          <a:xfrm>
            <a:off x="1501642" y="1319173"/>
            <a:ext cx="9188715" cy="4219653"/>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122882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a:xfrm>
            <a:off x="202096" y="249479"/>
            <a:ext cx="10515600" cy="1052547"/>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202096" y="1470993"/>
            <a:ext cx="10515600" cy="41346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a:xfrm>
            <a:off x="0" y="6469338"/>
            <a:ext cx="2116898" cy="388662"/>
          </a:xfrm>
        </p:spPr>
        <p:txBody>
          <a:bodyPr/>
          <a:lstStyle/>
          <a:p>
            <a:endParaRPr lang="en-US"/>
          </a:p>
        </p:txBody>
      </p:sp>
    </p:spTree>
    <p:extLst>
      <p:ext uri="{BB962C8B-B14F-4D97-AF65-F5344CB8AC3E}">
        <p14:creationId xmlns:p14="http://schemas.microsoft.com/office/powerpoint/2010/main" val="11466796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145511"/>
          </a:xfrm>
        </p:spPr>
        <p:txBody>
          <a:bodyPr/>
          <a:lstStyle/>
          <a:p>
            <a:r>
              <a:rPr lang="en-US"/>
              <a:t>Click to edit Master title style</a:t>
            </a:r>
          </a:p>
        </p:txBody>
      </p:sp>
      <p:sp>
        <p:nvSpPr>
          <p:cNvPr id="5" name="Text Placeholder 4"/>
          <p:cNvSpPr>
            <a:spLocks noGrp="1"/>
          </p:cNvSpPr>
          <p:nvPr>
            <p:ph type="body" sz="quarter" idx="13"/>
          </p:nvPr>
        </p:nvSpPr>
        <p:spPr>
          <a:xfrm>
            <a:off x="1501642" y="1237422"/>
            <a:ext cx="9188715" cy="4383156"/>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5294634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endParaRPr lang="en-US"/>
          </a:p>
        </p:txBody>
      </p:sp>
      <p:sp>
        <p:nvSpPr>
          <p:cNvPr id="9" name="Content Placeholder 8"/>
          <p:cNvSpPr>
            <a:spLocks noGrp="1"/>
          </p:cNvSpPr>
          <p:nvPr>
            <p:ph sz="quarter" idx="12"/>
          </p:nvPr>
        </p:nvSpPr>
        <p:spPr>
          <a:xfrm>
            <a:off x="899545" y="1241123"/>
            <a:ext cx="10392909" cy="4345761"/>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31085060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043"/>
            <a:ext cx="8596668" cy="978915"/>
          </a:xfrm>
        </p:spPr>
        <p:txBody>
          <a:bodyPr/>
          <a:lstStyle/>
          <a:p>
            <a:r>
              <a:rPr lang="en-US"/>
              <a:t>Click to edit Master title style</a:t>
            </a:r>
          </a:p>
        </p:txBody>
      </p:sp>
      <p:sp>
        <p:nvSpPr>
          <p:cNvPr id="5" name="Text Placeholder 4"/>
          <p:cNvSpPr>
            <a:spLocks noGrp="1"/>
          </p:cNvSpPr>
          <p:nvPr>
            <p:ph type="body" sz="quarter" idx="13"/>
          </p:nvPr>
        </p:nvSpPr>
        <p:spPr>
          <a:xfrm>
            <a:off x="555786" y="1117469"/>
            <a:ext cx="9188715" cy="4339114"/>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0602010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7558081" y="5854405"/>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4" name="Footer Placeholder 3"/>
          <p:cNvSpPr>
            <a:spLocks noGrp="1"/>
          </p:cNvSpPr>
          <p:nvPr>
            <p:ph type="ftr" sz="quarter" idx="3"/>
          </p:nvPr>
        </p:nvSpPr>
        <p:spPr>
          <a:xfrm>
            <a:off x="0" y="6492875"/>
            <a:ext cx="1640782"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Tree>
    <p:extLst>
      <p:ext uri="{BB962C8B-B14F-4D97-AF65-F5344CB8AC3E}">
        <p14:creationId xmlns:p14="http://schemas.microsoft.com/office/powerpoint/2010/main" val="9134767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010093"/>
          </a:xfrm>
        </p:spPr>
        <p:txBody>
          <a:bodyPr/>
          <a:lstStyle/>
          <a:p>
            <a:r>
              <a:rPr lang="en-US"/>
              <a:t>Click to edit Master title style</a:t>
            </a:r>
          </a:p>
        </p:txBody>
      </p:sp>
      <p:sp>
        <p:nvSpPr>
          <p:cNvPr id="5" name="Text Placeholder 4"/>
          <p:cNvSpPr>
            <a:spLocks noGrp="1"/>
          </p:cNvSpPr>
          <p:nvPr>
            <p:ph type="body" sz="quarter" idx="13"/>
          </p:nvPr>
        </p:nvSpPr>
        <p:spPr>
          <a:xfrm>
            <a:off x="534522" y="1130673"/>
            <a:ext cx="9188715" cy="4433777"/>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629532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0" y="6492875"/>
            <a:ext cx="1855213" cy="365125"/>
          </a:xfrm>
        </p:spPr>
        <p:txBody>
          <a:bodyPr/>
          <a:lstStyle>
            <a:lvl1pPr>
              <a:defRPr>
                <a:solidFill>
                  <a:srgbClr val="102649"/>
                </a:solidFill>
              </a:defRPr>
            </a:lvl1pPr>
          </a:lstStyle>
          <a:p>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11486231" y="6310312"/>
            <a:ext cx="490421"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a:xfrm>
            <a:off x="0" y="-23537"/>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321365" y="1563825"/>
            <a:ext cx="5181600" cy="3992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563825"/>
            <a:ext cx="5181600" cy="3992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a:xfrm>
            <a:off x="0" y="6505437"/>
            <a:ext cx="1769030" cy="352563"/>
          </a:xfrm>
        </p:spPr>
        <p:txBody>
          <a:bodyPr/>
          <a:lstStyle/>
          <a:p>
            <a:endParaRPr lang="en-US"/>
          </a:p>
        </p:txBody>
      </p:sp>
    </p:spTree>
    <p:extLst>
      <p:ext uri="{BB962C8B-B14F-4D97-AF65-F5344CB8AC3E}">
        <p14:creationId xmlns:p14="http://schemas.microsoft.com/office/powerpoint/2010/main" val="2582104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0" y="555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283197" y="133111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283197" y="2155444"/>
            <a:ext cx="5157787" cy="34800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354722"/>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202238"/>
            <a:ext cx="5183188" cy="3433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a:xfrm>
            <a:off x="0" y="6492875"/>
            <a:ext cx="1719334" cy="322746"/>
          </a:xfrm>
        </p:spPr>
        <p:txBody>
          <a:bodyPr/>
          <a:lstStyle/>
          <a:p>
            <a:endParaRPr lang="en-US"/>
          </a:p>
        </p:txBody>
      </p:sp>
    </p:spTree>
    <p:extLst>
      <p:ext uri="{BB962C8B-B14F-4D97-AF65-F5344CB8AC3E}">
        <p14:creationId xmlns:p14="http://schemas.microsoft.com/office/powerpoint/2010/main" val="2964063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a:xfrm>
            <a:off x="0" y="0"/>
            <a:ext cx="10515600" cy="1325563"/>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a:xfrm>
            <a:off x="0" y="6489216"/>
            <a:ext cx="1778969" cy="368784"/>
          </a:xfrm>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3274293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a:xfrm>
            <a:off x="0" y="6515376"/>
            <a:ext cx="1729273" cy="342624"/>
          </a:xfrm>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1203898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0" y="6505091"/>
            <a:ext cx="1718245" cy="352909"/>
          </a:xfrm>
        </p:spPr>
        <p:txBody>
          <a:bodyPr/>
          <a:lstStyle>
            <a:lvl1pPr>
              <a:defRPr>
                <a:solidFill>
                  <a:srgbClr val="102649"/>
                </a:solidFill>
              </a:defRPr>
            </a:lvl1pPr>
          </a:lstStyle>
          <a:p>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11479695" y="6368567"/>
            <a:ext cx="513522" cy="352908"/>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image" Target="../media/image1.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2.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77"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2" r:id="rId13"/>
    <p:sldLayoutId id="2147483663" r:id="rId14"/>
    <p:sldLayoutId id="2147483664" r:id="rId15"/>
    <p:sldLayoutId id="2147483666" r:id="rId16"/>
    <p:sldLayoutId id="2147483667" r:id="rId17"/>
    <p:sldLayoutId id="2147483669" r:id="rId18"/>
    <p:sldLayoutId id="2147483671" r:id="rId19"/>
    <p:sldLayoutId id="2147483672" r:id="rId20"/>
    <p:sldLayoutId id="2147483673" r:id="rId21"/>
    <p:sldLayoutId id="2147483674" r:id="rId22"/>
    <p:sldLayoutId id="2147483675" r:id="rId23"/>
    <p:sldLayoutId id="2147483678" r:id="rId24"/>
  </p:sldLayoutIdLst>
  <p:hf sldNum="0" hdr="0" ft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0" y="1"/>
            <a:ext cx="10515600" cy="114551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253331"/>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102698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Lst>
  <p:hf sldNum="0" hdr="0" ftr="0" dt="0"/>
  <p:txStyles>
    <p:titleStyle>
      <a:lvl1pPr marL="231775" indent="0"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a:xfrm>
            <a:off x="715972" y="2015230"/>
            <a:ext cx="10283461" cy="1518083"/>
          </a:xfrm>
        </p:spPr>
        <p:txBody>
          <a:bodyPr>
            <a:normAutofit/>
          </a:bodyPr>
          <a:lstStyle/>
          <a:p>
            <a:pPr algn="r"/>
            <a:r>
              <a:rPr lang="en-US" sz="4800" b="1"/>
              <a:t>Administration Code Training</a:t>
            </a:r>
            <a:br>
              <a:rPr lang="en-US" sz="4800" b="1"/>
            </a:br>
            <a:r>
              <a:rPr lang="en-US" sz="4800" b="1"/>
              <a:t>703 KAR 5:080</a:t>
            </a:r>
          </a:p>
        </p:txBody>
      </p:sp>
      <p:sp>
        <p:nvSpPr>
          <p:cNvPr id="13" name="Subtitle 12"/>
          <p:cNvSpPr>
            <a:spLocks noGrp="1"/>
          </p:cNvSpPr>
          <p:nvPr>
            <p:ph type="subTitle" idx="1"/>
          </p:nvPr>
        </p:nvSpPr>
        <p:spPr>
          <a:xfrm>
            <a:off x="1524000" y="3602038"/>
            <a:ext cx="9404412" cy="1655762"/>
          </a:xfrm>
        </p:spPr>
        <p:txBody>
          <a:bodyPr/>
          <a:lstStyle/>
          <a:p>
            <a:pPr algn="r"/>
            <a:r>
              <a:rPr lang="en-US"/>
              <a:t>Office of Assessment and Accountability</a:t>
            </a:r>
          </a:p>
        </p:txBody>
      </p:sp>
    </p:spTree>
    <p:extLst>
      <p:ext uri="{BB962C8B-B14F-4D97-AF65-F5344CB8AC3E}">
        <p14:creationId xmlns:p14="http://schemas.microsoft.com/office/powerpoint/2010/main" val="3477655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2EECD45-C5C9-496F-A206-601BDF718C7F}"/>
              </a:ext>
            </a:extLst>
          </p:cNvPr>
          <p:cNvSpPr>
            <a:spLocks noGrp="1"/>
          </p:cNvSpPr>
          <p:nvPr>
            <p:ph sz="half" idx="4294967295"/>
          </p:nvPr>
        </p:nvSpPr>
        <p:spPr>
          <a:xfrm>
            <a:off x="6644375" y="1586356"/>
            <a:ext cx="4298950" cy="3806825"/>
          </a:xfrm>
          <a:solidFill>
            <a:schemeClr val="bg1">
              <a:lumMod val="95000"/>
            </a:schemeClr>
          </a:solidFill>
          <a:ln>
            <a:solidFill>
              <a:schemeClr val="accent5">
                <a:lumMod val="75000"/>
              </a:schemeClr>
            </a:solidFill>
          </a:ln>
        </p:spPr>
        <p:txBody>
          <a:bodyPr/>
          <a:lstStyle/>
          <a:p>
            <a:r>
              <a:rPr lang="en-US"/>
              <a:t>Test Booklets</a:t>
            </a:r>
          </a:p>
          <a:p>
            <a:r>
              <a:rPr lang="en-US"/>
              <a:t>Answer Documents</a:t>
            </a:r>
          </a:p>
          <a:p>
            <a:r>
              <a:rPr lang="en-US"/>
              <a:t>Scratch Paper</a:t>
            </a:r>
          </a:p>
        </p:txBody>
      </p:sp>
      <p:sp>
        <p:nvSpPr>
          <p:cNvPr id="8" name="Text Placeholder 7">
            <a:extLst>
              <a:ext uri="{FF2B5EF4-FFF2-40B4-BE49-F238E27FC236}">
                <a16:creationId xmlns:a16="http://schemas.microsoft.com/office/drawing/2014/main" id="{038C0E57-C09F-46F0-85CB-361F41E075CA}"/>
              </a:ext>
            </a:extLst>
          </p:cNvPr>
          <p:cNvSpPr>
            <a:spLocks noGrp="1"/>
          </p:cNvSpPr>
          <p:nvPr>
            <p:ph type="body" sz="quarter" idx="4294967295"/>
          </p:nvPr>
        </p:nvSpPr>
        <p:spPr>
          <a:xfrm>
            <a:off x="6643370" y="1009300"/>
            <a:ext cx="4298950" cy="577850"/>
          </a:xfrm>
          <a:solidFill>
            <a:srgbClr val="009999"/>
          </a:solidFill>
          <a:ln>
            <a:solidFill>
              <a:schemeClr val="accent5">
                <a:lumMod val="75000"/>
              </a:schemeClr>
            </a:solidFill>
          </a:ln>
          <a:scene3d>
            <a:camera prst="orthographicFront"/>
            <a:lightRig rig="threePt" dir="t"/>
          </a:scene3d>
          <a:sp3d>
            <a:bevelT/>
          </a:sp3d>
        </p:spPr>
        <p:txBody>
          <a:bodyPr>
            <a:normAutofit fontScale="92500" lnSpcReduction="10000"/>
          </a:bodyPr>
          <a:lstStyle/>
          <a:p>
            <a:pPr marL="0" indent="0">
              <a:buNone/>
            </a:pPr>
            <a:r>
              <a:rPr lang="en-US" sz="4000"/>
              <a:t>Paper/Pencil </a:t>
            </a:r>
          </a:p>
        </p:txBody>
      </p:sp>
      <p:sp>
        <p:nvSpPr>
          <p:cNvPr id="9" name="Content Placeholder 8">
            <a:extLst>
              <a:ext uri="{FF2B5EF4-FFF2-40B4-BE49-F238E27FC236}">
                <a16:creationId xmlns:a16="http://schemas.microsoft.com/office/drawing/2014/main" id="{E5E3777F-AE0E-4A9E-8337-670DD6EC0D57}"/>
              </a:ext>
            </a:extLst>
          </p:cNvPr>
          <p:cNvSpPr>
            <a:spLocks noGrp="1"/>
          </p:cNvSpPr>
          <p:nvPr>
            <p:ph sz="half" idx="4294967295"/>
          </p:nvPr>
        </p:nvSpPr>
        <p:spPr>
          <a:xfrm>
            <a:off x="715275" y="1646681"/>
            <a:ext cx="4298950" cy="3806825"/>
          </a:xfrm>
          <a:solidFill>
            <a:schemeClr val="bg1">
              <a:lumMod val="95000"/>
            </a:schemeClr>
          </a:solidFill>
          <a:ln>
            <a:solidFill>
              <a:schemeClr val="bg2">
                <a:lumMod val="50000"/>
              </a:schemeClr>
            </a:solidFill>
          </a:ln>
        </p:spPr>
        <p:txBody>
          <a:bodyPr vert="horz" lIns="91440" tIns="45720" rIns="91440" bIns="45720" rtlCol="0" anchor="t">
            <a:normAutofit/>
          </a:bodyPr>
          <a:lstStyle/>
          <a:p>
            <a:r>
              <a:rPr lang="en-US"/>
              <a:t>Test Tickets</a:t>
            </a:r>
          </a:p>
          <a:p>
            <a:r>
              <a:rPr lang="en-US"/>
              <a:t>Seal Codes </a:t>
            </a:r>
          </a:p>
          <a:p>
            <a:r>
              <a:rPr lang="en-US"/>
              <a:t>Scratch Paper</a:t>
            </a:r>
          </a:p>
          <a:p>
            <a:endParaRPr lang="en-US"/>
          </a:p>
          <a:p>
            <a:pPr marL="0" indent="0">
              <a:buNone/>
            </a:pPr>
            <a:endParaRPr lang="en-US"/>
          </a:p>
        </p:txBody>
      </p:sp>
      <p:sp>
        <p:nvSpPr>
          <p:cNvPr id="6" name="Text Placeholder 5">
            <a:extLst>
              <a:ext uri="{FF2B5EF4-FFF2-40B4-BE49-F238E27FC236}">
                <a16:creationId xmlns:a16="http://schemas.microsoft.com/office/drawing/2014/main" id="{8F7C4DE1-4B8F-4934-AE36-380B44A42B92}"/>
              </a:ext>
            </a:extLst>
          </p:cNvPr>
          <p:cNvSpPr>
            <a:spLocks noGrp="1"/>
          </p:cNvSpPr>
          <p:nvPr>
            <p:ph type="body" sz="quarter" idx="13"/>
          </p:nvPr>
        </p:nvSpPr>
        <p:spPr>
          <a:xfrm>
            <a:off x="715275" y="1010093"/>
            <a:ext cx="4302520" cy="576263"/>
          </a:xfrm>
          <a:solidFill>
            <a:srgbClr val="009999"/>
          </a:solidFill>
          <a:ln>
            <a:solidFill>
              <a:schemeClr val="accent1"/>
            </a:solidFill>
          </a:ln>
          <a:scene3d>
            <a:camera prst="orthographicFront"/>
            <a:lightRig rig="threePt" dir="t"/>
          </a:scene3d>
          <a:sp3d>
            <a:bevelT/>
          </a:sp3d>
        </p:spPr>
        <p:txBody>
          <a:bodyPr>
            <a:normAutofit fontScale="92500" lnSpcReduction="10000"/>
          </a:bodyPr>
          <a:lstStyle/>
          <a:p>
            <a:pPr marL="0" indent="0">
              <a:buNone/>
            </a:pPr>
            <a:r>
              <a:rPr lang="en-US" sz="4000">
                <a:solidFill>
                  <a:schemeClr val="tx1"/>
                </a:solidFill>
              </a:rPr>
              <a:t>Online</a:t>
            </a:r>
            <a:r>
              <a:rPr lang="en-US" sz="4000">
                <a:solidFill>
                  <a:schemeClr val="accent1">
                    <a:lumMod val="20000"/>
                    <a:lumOff val="80000"/>
                  </a:schemeClr>
                </a:solidFill>
              </a:rPr>
              <a:t>	</a:t>
            </a:r>
          </a:p>
        </p:txBody>
      </p:sp>
      <p:sp>
        <p:nvSpPr>
          <p:cNvPr id="2" name="Title 1"/>
          <p:cNvSpPr>
            <a:spLocks noGrp="1"/>
          </p:cNvSpPr>
          <p:nvPr>
            <p:ph type="title"/>
          </p:nvPr>
        </p:nvSpPr>
        <p:spPr/>
        <p:txBody>
          <a:bodyPr/>
          <a:lstStyle/>
          <a:p>
            <a:r>
              <a:rPr lang="en-US">
                <a:solidFill>
                  <a:srgbClr val="008080"/>
                </a:solidFill>
              </a:rPr>
              <a:t>Examples of Secure Materials </a:t>
            </a:r>
          </a:p>
        </p:txBody>
      </p:sp>
    </p:spTree>
    <p:extLst>
      <p:ext uri="{BB962C8B-B14F-4D97-AF65-F5344CB8AC3E}">
        <p14:creationId xmlns:p14="http://schemas.microsoft.com/office/powerpoint/2010/main" val="925794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5399"/>
            <a:ext cx="9621838" cy="1100925"/>
          </a:xfrm>
          <a:prstGeom prst="rect">
            <a:avLst/>
          </a:prstGeom>
        </p:spPr>
        <p:txBody>
          <a:bodyPr>
            <a:normAutofit/>
          </a:bodyPr>
          <a:lstStyle/>
          <a:p>
            <a:r>
              <a:rPr lang="en-US"/>
              <a:t>Handling Secure Test Materials</a:t>
            </a:r>
            <a:r>
              <a:rPr lang="en-US" baseline="-25000"/>
              <a:t> </a:t>
            </a:r>
          </a:p>
        </p:txBody>
      </p:sp>
      <p:sp>
        <p:nvSpPr>
          <p:cNvPr id="4" name="Star: 5 Points 3" descr="Star denotes resources that are new in 2025.">
            <a:extLst>
              <a:ext uri="{FF2B5EF4-FFF2-40B4-BE49-F238E27FC236}">
                <a16:creationId xmlns:a16="http://schemas.microsoft.com/office/drawing/2014/main" id="{D5C0A5C6-B5E2-A0A3-9BEC-11C403DEFD48}"/>
              </a:ext>
              <a:ext uri="{C183D7F6-B498-43B3-948B-1728B52AA6E4}">
                <adec:decorative xmlns:adec="http://schemas.microsoft.com/office/drawing/2017/decorative" val="0"/>
              </a:ext>
            </a:extLst>
          </p:cNvPr>
          <p:cNvSpPr/>
          <p:nvPr/>
        </p:nvSpPr>
        <p:spPr>
          <a:xfrm rot="21180000">
            <a:off x="9376602" y="3208830"/>
            <a:ext cx="490472" cy="433501"/>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graphicFrame>
        <p:nvGraphicFramePr>
          <p:cNvPr id="3" name="Table 2">
            <a:extLst>
              <a:ext uri="{FF2B5EF4-FFF2-40B4-BE49-F238E27FC236}">
                <a16:creationId xmlns:a16="http://schemas.microsoft.com/office/drawing/2014/main" id="{09691B46-6D4B-BFF1-7476-A86A4397256C}"/>
              </a:ext>
            </a:extLst>
          </p:cNvPr>
          <p:cNvGraphicFramePr>
            <a:graphicFrameLocks noGrp="1"/>
          </p:cNvGraphicFramePr>
          <p:nvPr/>
        </p:nvGraphicFramePr>
        <p:xfrm>
          <a:off x="839358" y="1126324"/>
          <a:ext cx="10513284" cy="5120640"/>
        </p:xfrm>
        <a:graphic>
          <a:graphicData uri="http://schemas.openxmlformats.org/drawingml/2006/table">
            <a:tbl>
              <a:tblPr firstRow="1" bandRow="1">
                <a:tableStyleId>{5C22544A-7EE6-4342-B048-85BDC9FD1C3A}</a:tableStyleId>
              </a:tblPr>
              <a:tblGrid>
                <a:gridCol w="5256642">
                  <a:extLst>
                    <a:ext uri="{9D8B030D-6E8A-4147-A177-3AD203B41FA5}">
                      <a16:colId xmlns:a16="http://schemas.microsoft.com/office/drawing/2014/main" val="4187049713"/>
                    </a:ext>
                  </a:extLst>
                </a:gridCol>
                <a:gridCol w="5256642">
                  <a:extLst>
                    <a:ext uri="{9D8B030D-6E8A-4147-A177-3AD203B41FA5}">
                      <a16:colId xmlns:a16="http://schemas.microsoft.com/office/drawing/2014/main" val="3972064360"/>
                    </a:ext>
                  </a:extLst>
                </a:gridCol>
              </a:tblGrid>
              <a:tr h="370840">
                <a:tc>
                  <a:txBody>
                    <a:bodyPr/>
                    <a:lstStyle/>
                    <a:p>
                      <a:pPr algn="ctr"/>
                      <a:r>
                        <a:rPr lang="en-US" sz="2400">
                          <a:solidFill>
                            <a:schemeClr val="tx1"/>
                          </a:solidFill>
                        </a:rPr>
                        <a:t>Acceptable</a:t>
                      </a:r>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3EA"/>
                    </a:solidFill>
                  </a:tcPr>
                </a:tc>
                <a:tc>
                  <a:txBody>
                    <a:bodyPr/>
                    <a:lstStyle/>
                    <a:p>
                      <a:pPr algn="ctr"/>
                      <a:r>
                        <a:rPr lang="en-US" sz="2400">
                          <a:solidFill>
                            <a:schemeClr val="bg1"/>
                          </a:solidFill>
                        </a:rPr>
                        <a:t>Not Acceptable</a:t>
                      </a:r>
                      <a:endParaRPr lang="en-US" sz="2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207305555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Distributing Test Administration Manuals to administrators </a:t>
                      </a:r>
                      <a:r>
                        <a:rPr kumimoji="0" lang="en-US" sz="1800" b="1" i="0" u="none" strike="noStrike" kern="1200" cap="none" spc="0" normalizeH="0" baseline="0" noProof="0">
                          <a:ln>
                            <a:noFill/>
                          </a:ln>
                          <a:solidFill>
                            <a:srgbClr val="000000"/>
                          </a:solidFill>
                          <a:effectLst/>
                          <a:uLnTx/>
                          <a:uFillTx/>
                          <a:latin typeface="+mn-lt"/>
                          <a:ea typeface="+mn-ea"/>
                          <a:cs typeface="+mn-cs"/>
                        </a:rPr>
                        <a:t>prior </a:t>
                      </a:r>
                      <a:r>
                        <a:rPr kumimoji="0" lang="en-US" sz="1800" b="0" i="0" u="none" strike="noStrike" kern="1200" cap="none" spc="0" normalizeH="0" baseline="0" noProof="0">
                          <a:ln>
                            <a:noFill/>
                          </a:ln>
                          <a:solidFill>
                            <a:srgbClr val="000000"/>
                          </a:solidFill>
                          <a:effectLst/>
                          <a:uLnTx/>
                          <a:uFillTx/>
                          <a:latin typeface="+mn-lt"/>
                          <a:ea typeface="+mn-ea"/>
                          <a:cs typeface="+mn-cs"/>
                        </a:rPr>
                        <a:t>to the testing window </a:t>
                      </a:r>
                      <a:r>
                        <a:rPr kumimoji="0" lang="en-US" sz="1800" b="0" i="0" u="none" strike="noStrike" kern="1200" cap="none" spc="0" normalizeH="0" baseline="-25000" noProof="0">
                          <a:ln>
                            <a:noFill/>
                          </a:ln>
                          <a:solidFill>
                            <a:srgbClr val="000000"/>
                          </a:solidFill>
                          <a:effectLst/>
                          <a:uLnTx/>
                          <a:uFillTx/>
                          <a:latin typeface="+mn-lt"/>
                          <a:ea typeface="+mn-ea"/>
                          <a:cs typeface="+mn-cs"/>
                        </a:rPr>
                        <a:t>p.6</a:t>
                      </a:r>
                    </a:p>
                    <a:p>
                      <a:endParaRPr lang="en-US">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kern="1200">
                          <a:solidFill>
                            <a:srgbClr val="000000"/>
                          </a:solidFill>
                          <a:latin typeface="+mn-lt"/>
                          <a:ea typeface="+mn-ea"/>
                          <a:cs typeface="+mn-cs"/>
                        </a:rPr>
                        <a:t>Making test booklets (if applicable), student testing tickets, testing seal codes, or any other secure test materials available to test administrators before the first scheduled day of testing. </a:t>
                      </a:r>
                      <a:r>
                        <a:rPr kumimoji="0" lang="en-US" sz="1800" b="0" i="0" u="none" strike="noStrike" kern="1200" cap="none" spc="0" normalizeH="0" baseline="-25000" noProof="0">
                          <a:ln>
                            <a:noFill/>
                          </a:ln>
                          <a:solidFill>
                            <a:srgbClr val="000000"/>
                          </a:solidFill>
                          <a:effectLst/>
                          <a:uLnTx/>
                          <a:uFillTx/>
                          <a:latin typeface="+mn-lt"/>
                          <a:ea typeface="+mn-ea"/>
                          <a:cs typeface="+mn-cs"/>
                        </a:rPr>
                        <a:t>p.6</a:t>
                      </a:r>
                      <a:endParaRPr lang="en-US" sz="1800" i="0" kern="120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67763077"/>
                  </a:ext>
                </a:extLst>
              </a:tr>
              <a:tr h="3549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a:solidFill>
                            <a:srgbClr val="000000"/>
                          </a:solidFill>
                        </a:rPr>
                        <a:t>Using school-managed testing computers or devices during testing as well as any devices specified for accommodation purposes in the student’s Individual Education Plan, Program Services Plan, or 504 Plan. </a:t>
                      </a:r>
                      <a:r>
                        <a:rPr kumimoji="0" lang="en-US" sz="1800" b="0" i="0" u="none" strike="noStrike" kern="1200" cap="none" spc="0" normalizeH="0" baseline="-25000" noProof="0">
                          <a:ln>
                            <a:noFill/>
                          </a:ln>
                          <a:solidFill>
                            <a:srgbClr val="000000"/>
                          </a:solidFill>
                          <a:effectLst/>
                          <a:uLnTx/>
                          <a:uFillTx/>
                          <a:latin typeface="+mn-lt"/>
                          <a:ea typeface="+mn-ea"/>
                          <a:cs typeface="+mn-cs"/>
                        </a:rPr>
                        <a:t>p.6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kern="1200">
                          <a:solidFill>
                            <a:srgbClr val="000000"/>
                          </a:solidFill>
                          <a:latin typeface="+mn-lt"/>
                          <a:ea typeface="+mn-ea"/>
                          <a:cs typeface="+mn-cs"/>
                        </a:rPr>
                        <a:t>Storing secure test materials in any location that is not double-locked (such as lockable storage inside a locked room) or leaving secure test materials outside of locked storage unattended.</a:t>
                      </a:r>
                      <a:r>
                        <a:rPr kumimoji="0" lang="en-US" sz="1800" b="0" i="0" u="none" strike="noStrike" kern="1200" cap="none" spc="0" normalizeH="0" baseline="0" noProof="0">
                          <a:ln>
                            <a:noFill/>
                          </a:ln>
                          <a:solidFill>
                            <a:srgbClr val="000000"/>
                          </a:solidFill>
                          <a:effectLst/>
                          <a:uLnTx/>
                          <a:uFillTx/>
                          <a:latin typeface="+mn-lt"/>
                          <a:ea typeface="+mn-ea"/>
                          <a:cs typeface="+mn-cs"/>
                        </a:rPr>
                        <a:t> </a:t>
                      </a:r>
                      <a:r>
                        <a:rPr kumimoji="0" lang="en-US" sz="1800" b="0" i="0" u="none" strike="noStrike" kern="1200" cap="none" spc="0" normalizeH="0" baseline="-25000" noProof="0">
                          <a:ln>
                            <a:noFill/>
                          </a:ln>
                          <a:solidFill>
                            <a:srgbClr val="000000"/>
                          </a:solidFill>
                          <a:effectLst/>
                          <a:uLnTx/>
                          <a:uFillTx/>
                          <a:latin typeface="+mn-lt"/>
                          <a:ea typeface="+mn-ea"/>
                          <a:cs typeface="+mn-cs"/>
                        </a:rPr>
                        <a:t>p.6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0" kern="120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22321135"/>
                  </a:ext>
                </a:extLst>
              </a:tr>
              <a:tr h="370840">
                <a:tc>
                  <a:txBody>
                    <a:bodyPr/>
                    <a:lstStyle/>
                    <a:p>
                      <a:pPr marL="0" marR="0" lvl="0" indent="0" algn="l" rtl="0" eaLnBrk="1" fontAlgn="auto" latinLnBrk="0" hangingPunct="1">
                        <a:lnSpc>
                          <a:spcPct val="100000"/>
                        </a:lnSpc>
                        <a:spcBef>
                          <a:spcPts val="0"/>
                        </a:spcBef>
                        <a:spcAft>
                          <a:spcPts val="0"/>
                        </a:spcAft>
                        <a:buClrTx/>
                        <a:buSzTx/>
                        <a:buFontTx/>
                        <a:buNone/>
                      </a:pPr>
                      <a:r>
                        <a:rPr lang="en-US" sz="1800">
                          <a:solidFill>
                            <a:srgbClr val="000000"/>
                          </a:solidFill>
                          <a:latin typeface="+mn-lt"/>
                        </a:rPr>
                        <a:t>All persons helping with testing, including technical support staff, must sign a nondisclosure agreement (NDA) form each calendar year. </a:t>
                      </a:r>
                      <a:r>
                        <a:rPr lang="en-US" sz="1800" baseline="-25000">
                          <a:solidFill>
                            <a:srgbClr val="000000"/>
                          </a:solidFill>
                          <a:latin typeface="+mn-lt"/>
                        </a:rPr>
                        <a:t>p.5</a:t>
                      </a:r>
                    </a:p>
                    <a:p>
                      <a:endParaRPr lang="en-US">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kern="1200">
                          <a:solidFill>
                            <a:srgbClr val="000000"/>
                          </a:solidFill>
                          <a:latin typeface="+mn-lt"/>
                          <a:ea typeface="+mn-ea"/>
                          <a:cs typeface="+mn-cs"/>
                        </a:rPr>
                        <a:t>Reproducing secure test materials in whole or in part or paraphrasing in any way, including discussing, e-mailing, photocopying, photographing, scanning, handwriting, typing, saving to shared cloud-based drives (e.g., Google drive) or posting to social media or other Internet sites. </a:t>
                      </a:r>
                      <a:r>
                        <a:rPr kumimoji="0" lang="en-US" sz="1800" b="0" i="0" u="none" strike="noStrike" kern="1200" cap="none" spc="0" normalizeH="0" baseline="-25000" noProof="0">
                          <a:ln>
                            <a:noFill/>
                          </a:ln>
                          <a:solidFill>
                            <a:srgbClr val="000000"/>
                          </a:solidFill>
                          <a:effectLst/>
                          <a:uLnTx/>
                          <a:uFillTx/>
                          <a:latin typeface="+mn-lt"/>
                          <a:ea typeface="+mn-ea"/>
                          <a:cs typeface="+mn-cs"/>
                        </a:rPr>
                        <a:t>p.6-7</a:t>
                      </a:r>
                      <a:endParaRPr lang="en-US" sz="1800" i="0" kern="1200">
                        <a:solidFill>
                          <a:srgbClr val="000000"/>
                        </a:solidFill>
                        <a:latin typeface="+mn-lt"/>
                        <a:ea typeface="+mn-ea"/>
                        <a:cs typeface="+mn-cs"/>
                      </a:endParaRPr>
                    </a:p>
                    <a:p>
                      <a:endParaRPr lang="en-US">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95733602"/>
                  </a:ext>
                </a:extLst>
              </a:tr>
            </a:tbl>
          </a:graphicData>
        </a:graphic>
      </p:graphicFrame>
    </p:spTree>
    <p:extLst>
      <p:ext uri="{BB962C8B-B14F-4D97-AF65-F5344CB8AC3E}">
        <p14:creationId xmlns:p14="http://schemas.microsoft.com/office/powerpoint/2010/main" val="976598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
            <a:ext cx="12192000" cy="1164921"/>
          </a:xfrm>
          <a:prstGeom prst="rect">
            <a:avLst/>
          </a:prstGeom>
        </p:spPr>
        <p:txBody>
          <a:bodyPr>
            <a:normAutofit/>
          </a:bodyPr>
          <a:lstStyle/>
          <a:p>
            <a:r>
              <a:rPr lang="en-US"/>
              <a:t>Handling of Secure Test Materials (continued)</a:t>
            </a:r>
          </a:p>
        </p:txBody>
      </p:sp>
      <p:graphicFrame>
        <p:nvGraphicFramePr>
          <p:cNvPr id="3" name="Table 2">
            <a:extLst>
              <a:ext uri="{FF2B5EF4-FFF2-40B4-BE49-F238E27FC236}">
                <a16:creationId xmlns:a16="http://schemas.microsoft.com/office/drawing/2014/main" id="{F11456FA-B934-0D6C-E3D1-6201F3BC1FD6}"/>
              </a:ext>
            </a:extLst>
          </p:cNvPr>
          <p:cNvGraphicFramePr>
            <a:graphicFrameLocks noGrp="1"/>
          </p:cNvGraphicFramePr>
          <p:nvPr/>
        </p:nvGraphicFramePr>
        <p:xfrm>
          <a:off x="249836" y="1426719"/>
          <a:ext cx="11692328" cy="4769373"/>
        </p:xfrm>
        <a:graphic>
          <a:graphicData uri="http://schemas.openxmlformats.org/drawingml/2006/table">
            <a:tbl>
              <a:tblPr firstRow="1" bandRow="1">
                <a:tableStyleId>{5C22544A-7EE6-4342-B048-85BDC9FD1C3A}</a:tableStyleId>
              </a:tblPr>
              <a:tblGrid>
                <a:gridCol w="6050543">
                  <a:extLst>
                    <a:ext uri="{9D8B030D-6E8A-4147-A177-3AD203B41FA5}">
                      <a16:colId xmlns:a16="http://schemas.microsoft.com/office/drawing/2014/main" val="4226589582"/>
                    </a:ext>
                  </a:extLst>
                </a:gridCol>
                <a:gridCol w="5641785">
                  <a:extLst>
                    <a:ext uri="{9D8B030D-6E8A-4147-A177-3AD203B41FA5}">
                      <a16:colId xmlns:a16="http://schemas.microsoft.com/office/drawing/2014/main" val="1536535943"/>
                    </a:ext>
                  </a:extLst>
                </a:gridCol>
              </a:tblGrid>
              <a:tr h="358687">
                <a:tc>
                  <a:txBody>
                    <a:bodyPr/>
                    <a:lstStyle/>
                    <a:p>
                      <a:pPr algn="ctr"/>
                      <a:r>
                        <a:rPr lang="en-US" sz="2400">
                          <a:solidFill>
                            <a:schemeClr val="tx1"/>
                          </a:solidFill>
                        </a:rPr>
                        <a:t>Acceptable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3EA"/>
                    </a:solidFill>
                  </a:tcPr>
                </a:tc>
                <a:tc>
                  <a:txBody>
                    <a:bodyPr/>
                    <a:lstStyle/>
                    <a:p>
                      <a:pPr algn="ctr"/>
                      <a:r>
                        <a:rPr lang="en-US" sz="2400"/>
                        <a:t>Not Acceptable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526999651"/>
                  </a:ext>
                </a:extLst>
              </a:tr>
              <a:tr h="11864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mn-lt"/>
                          <a:ea typeface="+mn-ea"/>
                          <a:cs typeface="+mn-cs"/>
                        </a:rPr>
                        <a:t>Test materials may be taken from school or district buildings by trained staff to administer the test to homebound/hospitalized students or for offsite group administrations approved by KDE or the test vendor. </a:t>
                      </a:r>
                      <a:r>
                        <a:rPr lang="en-US" sz="2000" baseline="-25000">
                          <a:solidFill>
                            <a:srgbClr val="000000"/>
                          </a:solidFill>
                        </a:rPr>
                        <a:t>p.5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solidFill>
                            <a:srgbClr val="000000"/>
                          </a:solidFill>
                          <a:latin typeface="+mn-lt"/>
                        </a:rPr>
                        <a:t>Deliberately reviewing or reading secure test item content, revealing secure test item content to anyone, or using it for test prep </a:t>
                      </a:r>
                      <a:r>
                        <a:rPr lang="en-US" sz="2000" baseline="-25000">
                          <a:solidFill>
                            <a:srgbClr val="000000"/>
                          </a:solidFill>
                          <a:latin typeface="+mn-lt"/>
                        </a:rPr>
                        <a:t>p.5</a:t>
                      </a:r>
                      <a:endParaRPr lang="en-US" sz="2000" baseline="0">
                        <a:solidFill>
                          <a:srgbClr val="000000"/>
                        </a:solidFill>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baseline="0">
                        <a:solidFill>
                          <a:srgbClr val="00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67212416"/>
                  </a:ext>
                </a:extLst>
              </a:tr>
              <a:tr h="9105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i="0">
                          <a:solidFill>
                            <a:srgbClr val="000000"/>
                          </a:solidFill>
                        </a:rPr>
                        <a:t>Students using technology to respond to test items are allowed to save responses to temporary digital devices but not to cloud-based or other drives or servers.</a:t>
                      </a:r>
                      <a:r>
                        <a:rPr lang="en-US" sz="2000" baseline="-25000">
                          <a:solidFill>
                            <a:srgbClr val="000000"/>
                          </a:solidFill>
                        </a:rPr>
                        <a:t> p.5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solidFill>
                            <a:srgbClr val="000000"/>
                          </a:solidFill>
                          <a:latin typeface="+mn-lt"/>
                        </a:rPr>
                        <a:t>Scoring secure test items, pre-writing areas, or drafts or maintaining electronic versions of secure test materials </a:t>
                      </a:r>
                      <a:r>
                        <a:rPr lang="en-US" sz="2000" baseline="-25000">
                          <a:solidFill>
                            <a:srgbClr val="000000"/>
                          </a:solidFill>
                          <a:latin typeface="+mn-lt"/>
                        </a:rPr>
                        <a:t>p.5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10205772"/>
                  </a:ext>
                </a:extLst>
              </a:tr>
              <a:tr h="19956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rgbClr val="000000"/>
                          </a:solidFill>
                          <a:latin typeface="+mn-lt"/>
                        </a:rPr>
                        <a:t>Collecting and destroying (i.e. shredding) student testing tickets, seal codes, notes, rough drafts or scratch paper produced by students during testing </a:t>
                      </a:r>
                      <a:r>
                        <a:rPr lang="en-US" sz="2000" baseline="-25000">
                          <a:solidFill>
                            <a:srgbClr val="000000"/>
                          </a:solidFill>
                          <a:latin typeface="+mn-lt"/>
                        </a:rPr>
                        <a:t>p.5</a:t>
                      </a:r>
                    </a:p>
                    <a:p>
                      <a:endParaRPr lang="en-US">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aseline="0">
                          <a:solidFill>
                            <a:srgbClr val="000000"/>
                          </a:solidFill>
                          <a:latin typeface="+mn-lt"/>
                        </a:rPr>
                        <a:t>Taking test materials outside district or school buildings for purposes such as bubbling demographics or modifying materials for students in the Alternate Assessment program.</a:t>
                      </a:r>
                      <a:r>
                        <a:rPr lang="en-US" sz="2000" baseline="-25000">
                          <a:solidFill>
                            <a:srgbClr val="000000"/>
                          </a:solidFill>
                          <a:latin typeface="+mn-lt"/>
                        </a:rPr>
                        <a:t> p.5</a:t>
                      </a:r>
                      <a:r>
                        <a:rPr lang="en-US" sz="2000" baseline="0">
                          <a:solidFill>
                            <a:srgbClr val="000000"/>
                          </a:solidFill>
                          <a:latin typeface="+mn-lt"/>
                        </a:rPr>
                        <a:t> </a:t>
                      </a:r>
                      <a:endParaRPr lang="en-US" sz="2000" baseline="-25000">
                        <a:solidFill>
                          <a:srgbClr val="00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35154410"/>
                  </a:ext>
                </a:extLst>
              </a:tr>
            </a:tbl>
          </a:graphicData>
        </a:graphic>
      </p:graphicFrame>
    </p:spTree>
    <p:extLst>
      <p:ext uri="{BB962C8B-B14F-4D97-AF65-F5344CB8AC3E}">
        <p14:creationId xmlns:p14="http://schemas.microsoft.com/office/powerpoint/2010/main" val="1114862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43EB637-5205-EF6F-70AD-F7E1A4B4D6B0}"/>
              </a:ext>
            </a:extLst>
          </p:cNvPr>
          <p:cNvSpPr txBox="1"/>
          <p:nvPr/>
        </p:nvSpPr>
        <p:spPr>
          <a:xfrm>
            <a:off x="382609" y="772716"/>
            <a:ext cx="11469422" cy="5816977"/>
          </a:xfrm>
          <a:prstGeom prst="rect">
            <a:avLst/>
          </a:prstGeom>
          <a:noFill/>
        </p:spPr>
        <p:txBody>
          <a:bodyPr wrap="square" lIns="91440" tIns="45720" rIns="91440" bIns="45720" rtlCol="0" anchor="t">
            <a:spAutoFit/>
          </a:bodyPr>
          <a:lstStyle/>
          <a:p>
            <a:r>
              <a:rPr lang="en-US" sz="3200"/>
              <a:t>Score analysis can lead to the discovery of inappropriate practices such as</a:t>
            </a:r>
            <a:r>
              <a:rPr lang="en-US" sz="2800"/>
              <a:t>:</a:t>
            </a:r>
          </a:p>
          <a:p>
            <a:endParaRPr lang="en-US" sz="2800"/>
          </a:p>
          <a:p>
            <a:pPr marL="457200" indent="-457200">
              <a:buFont typeface="Arial" panose="020B0604020202020204" pitchFamily="34" charset="0"/>
              <a:buChar char="•"/>
            </a:pPr>
            <a:r>
              <a:rPr lang="en-US" sz="3200"/>
              <a:t>Cheat sheets</a:t>
            </a:r>
          </a:p>
          <a:p>
            <a:pPr marL="457200" indent="-457200">
              <a:buFont typeface="Arial" panose="020B0604020202020204" pitchFamily="34" charset="0"/>
              <a:buChar char="•"/>
            </a:pPr>
            <a:r>
              <a:rPr lang="en-US" sz="3200"/>
              <a:t>Test administrators leading students to answers through physical or verbal cues or providing inappropriate accommodations </a:t>
            </a:r>
          </a:p>
          <a:p>
            <a:pPr marL="457200" indent="-457200">
              <a:buFont typeface="Arial" panose="020B0604020202020204" pitchFamily="34" charset="0"/>
              <a:buChar char="•"/>
            </a:pPr>
            <a:r>
              <a:rPr lang="en-US" sz="3200"/>
              <a:t>Adults changing student answers</a:t>
            </a:r>
          </a:p>
          <a:p>
            <a:pPr marL="457200" indent="-457200">
              <a:buFont typeface="Arial" panose="020B0604020202020204" pitchFamily="34" charset="0"/>
              <a:buChar char="•"/>
            </a:pPr>
            <a:r>
              <a:rPr lang="en-US" sz="3200"/>
              <a:t>Locating secure test items that have been published on social media sites or entered into artificial intelligence (AI) databases</a:t>
            </a:r>
          </a:p>
          <a:p>
            <a:endParaRPr lang="en-US" sz="2800"/>
          </a:p>
          <a:p>
            <a:endParaRPr lang="en-US" sz="2800"/>
          </a:p>
        </p:txBody>
      </p:sp>
      <p:sp>
        <p:nvSpPr>
          <p:cNvPr id="2" name="Title 1"/>
          <p:cNvSpPr>
            <a:spLocks noGrp="1"/>
          </p:cNvSpPr>
          <p:nvPr>
            <p:ph type="title" idx="4294967295"/>
          </p:nvPr>
        </p:nvSpPr>
        <p:spPr>
          <a:xfrm>
            <a:off x="119922" y="21385"/>
            <a:ext cx="10274300" cy="995746"/>
          </a:xfrm>
          <a:prstGeom prst="rect">
            <a:avLst/>
          </a:prstGeom>
        </p:spPr>
        <p:txBody>
          <a:bodyPr>
            <a:normAutofit/>
          </a:bodyPr>
          <a:lstStyle/>
          <a:p>
            <a:r>
              <a:rPr lang="en-US" sz="4000"/>
              <a:t> </a:t>
            </a:r>
            <a:r>
              <a:rPr lang="en-US"/>
              <a:t>Monitoring Test Security: Data Forensics</a:t>
            </a:r>
          </a:p>
        </p:txBody>
      </p:sp>
    </p:spTree>
    <p:extLst>
      <p:ext uri="{BB962C8B-B14F-4D97-AF65-F5344CB8AC3E}">
        <p14:creationId xmlns:p14="http://schemas.microsoft.com/office/powerpoint/2010/main" val="2962936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descr="KDE monitors test administration during the spring K-PREP windows. Sites are chosen by both purposeful and random selection." title="KDE Site Visist"/>
          <p:cNvGraphicFramePr/>
          <p:nvPr>
            <p:extLst>
              <p:ext uri="{D42A27DB-BD31-4B8C-83A1-F6EECF244321}">
                <p14:modId xmlns:p14="http://schemas.microsoft.com/office/powerpoint/2010/main" val="1045246694"/>
              </p:ext>
            </p:extLst>
          </p:nvPr>
        </p:nvGraphicFramePr>
        <p:xfrm>
          <a:off x="402011" y="734390"/>
          <a:ext cx="11002497" cy="48948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idx="4294967295"/>
          </p:nvPr>
        </p:nvSpPr>
        <p:spPr>
          <a:xfrm>
            <a:off x="0" y="6566"/>
            <a:ext cx="10184166" cy="727824"/>
          </a:xfrm>
          <a:prstGeom prst="rect">
            <a:avLst/>
          </a:prstGeom>
        </p:spPr>
        <p:txBody>
          <a:bodyPr>
            <a:normAutofit/>
          </a:bodyPr>
          <a:lstStyle/>
          <a:p>
            <a:r>
              <a:rPr lang="en-US"/>
              <a:t>Monitoring Test Security: OAA Site Visits</a:t>
            </a:r>
          </a:p>
        </p:txBody>
      </p:sp>
    </p:spTree>
    <p:extLst>
      <p:ext uri="{BB962C8B-B14F-4D97-AF65-F5344CB8AC3E}">
        <p14:creationId xmlns:p14="http://schemas.microsoft.com/office/powerpoint/2010/main" val="2971705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2BEF4-72D6-01EA-1159-863DCCAEFC41}"/>
              </a:ext>
            </a:extLst>
          </p:cNvPr>
          <p:cNvSpPr>
            <a:spLocks noGrp="1"/>
          </p:cNvSpPr>
          <p:nvPr>
            <p:ph type="title"/>
          </p:nvPr>
        </p:nvSpPr>
        <p:spPr/>
        <p:txBody>
          <a:bodyPr/>
          <a:lstStyle/>
          <a:p>
            <a:r>
              <a:rPr lang="en-US"/>
              <a:t>Allegation Prevention/Best Practices (1)</a:t>
            </a:r>
          </a:p>
        </p:txBody>
      </p:sp>
      <p:sp>
        <p:nvSpPr>
          <p:cNvPr id="3" name="Content Placeholder 2">
            <a:extLst>
              <a:ext uri="{FF2B5EF4-FFF2-40B4-BE49-F238E27FC236}">
                <a16:creationId xmlns:a16="http://schemas.microsoft.com/office/drawing/2014/main" id="{40981EF6-6635-F2FA-38EE-ED7D3CB780F1}"/>
              </a:ext>
            </a:extLst>
          </p:cNvPr>
          <p:cNvSpPr>
            <a:spLocks noGrp="1"/>
          </p:cNvSpPr>
          <p:nvPr>
            <p:ph idx="1"/>
          </p:nvPr>
        </p:nvSpPr>
        <p:spPr/>
        <p:txBody>
          <a:bodyPr>
            <a:normAutofit lnSpcReduction="10000"/>
          </a:bodyPr>
          <a:lstStyle/>
          <a:p>
            <a:r>
              <a:rPr lang="en-US"/>
              <a:t>Make sure all seal codes are erased from boards and student test tickets are collected and returned to the BAC for secure destruction after a test session.</a:t>
            </a:r>
          </a:p>
          <a:p>
            <a:r>
              <a:rPr lang="en-US"/>
              <a:t>Double check the student test tickets to be sure each student has the correct ticket before allowing students to sign in to the assessment.</a:t>
            </a:r>
          </a:p>
          <a:p>
            <a:r>
              <a:rPr lang="en-US">
                <a:cs typeface="Calibri"/>
              </a:rPr>
              <a:t>Do not allow students to carry or handle test tickets outside the test session without being monitored the entire time by trained testing staff; this includes allowing student office aides to deliver tickets.</a:t>
            </a:r>
          </a:p>
          <a:p>
            <a:pPr marL="0" indent="0">
              <a:buNone/>
            </a:pPr>
            <a:endParaRPr lang="en-US">
              <a:cs typeface="Calibri"/>
            </a:endParaRPr>
          </a:p>
          <a:p>
            <a:endParaRPr lang="en-US"/>
          </a:p>
        </p:txBody>
      </p:sp>
    </p:spTree>
    <p:extLst>
      <p:ext uri="{BB962C8B-B14F-4D97-AF65-F5344CB8AC3E}">
        <p14:creationId xmlns:p14="http://schemas.microsoft.com/office/powerpoint/2010/main" val="1465968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34E9D1FA-23CD-48B6-B18E-4EBC821FCD8D}"/>
              </a:ext>
            </a:extLst>
          </p:cNvPr>
          <p:cNvSpPr txBox="1"/>
          <p:nvPr/>
        </p:nvSpPr>
        <p:spPr>
          <a:xfrm>
            <a:off x="669561" y="4813006"/>
            <a:ext cx="8596668" cy="1200329"/>
          </a:xfrm>
          <a:prstGeom prst="rect">
            <a:avLst/>
          </a:prstGeom>
          <a:noFill/>
        </p:spPr>
        <p:txBody>
          <a:bodyPr wrap="square">
            <a:spAutoFit/>
          </a:bodyPr>
          <a:lstStyle/>
          <a:p>
            <a:pPr lvl="0"/>
            <a:r>
              <a:rPr lang="en-US" sz="2400">
                <a:solidFill>
                  <a:schemeClr val="tx1"/>
                </a:solidFill>
              </a:rPr>
              <a:t>4. Is it acceptable to administer a state assessment for </a:t>
            </a:r>
          </a:p>
          <a:p>
            <a:pPr lvl="0"/>
            <a:r>
              <a:rPr lang="en-US" sz="2400">
                <a:solidFill>
                  <a:schemeClr val="tx1"/>
                </a:solidFill>
              </a:rPr>
              <a:t>a virtual or home/hospital student using Google Meet, </a:t>
            </a:r>
          </a:p>
          <a:p>
            <a:pPr lvl="0"/>
            <a:r>
              <a:rPr lang="en-US" sz="2400"/>
              <a:t>Zoom, Teams, etc.?</a:t>
            </a:r>
            <a:endParaRPr lang="en-US" sz="2400">
              <a:solidFill>
                <a:schemeClr val="tx1"/>
              </a:solidFill>
            </a:endParaRPr>
          </a:p>
        </p:txBody>
      </p:sp>
      <p:sp>
        <p:nvSpPr>
          <p:cNvPr id="14" name="TextBox 13">
            <a:extLst>
              <a:ext uri="{FF2B5EF4-FFF2-40B4-BE49-F238E27FC236}">
                <a16:creationId xmlns:a16="http://schemas.microsoft.com/office/drawing/2014/main" id="{88493501-4DB7-1300-5415-BBA031CAF1A9}"/>
              </a:ext>
            </a:extLst>
          </p:cNvPr>
          <p:cNvSpPr txBox="1"/>
          <p:nvPr/>
        </p:nvSpPr>
        <p:spPr>
          <a:xfrm>
            <a:off x="669561" y="3386030"/>
            <a:ext cx="8596668" cy="1200329"/>
          </a:xfrm>
          <a:prstGeom prst="rect">
            <a:avLst/>
          </a:prstGeom>
          <a:noFill/>
        </p:spPr>
        <p:txBody>
          <a:bodyPr wrap="square" lIns="91440" tIns="45720" rIns="91440" bIns="45720" anchor="t">
            <a:spAutoFit/>
          </a:bodyPr>
          <a:lstStyle/>
          <a:p>
            <a:r>
              <a:rPr lang="en-US" sz="2400"/>
              <a:t>3. Is it acceptable to read only the bold type instruction script </a:t>
            </a:r>
          </a:p>
          <a:p>
            <a:pPr lvl="0"/>
            <a:r>
              <a:rPr lang="en-US" sz="2400"/>
              <a:t>in TAMS and scripts and skip the test administrator directions</a:t>
            </a:r>
          </a:p>
          <a:p>
            <a:pPr lvl="0"/>
            <a:r>
              <a:rPr lang="en-US" sz="2400"/>
              <a:t> if you have been a test administrator in previous years?</a:t>
            </a:r>
          </a:p>
        </p:txBody>
      </p:sp>
      <p:sp>
        <p:nvSpPr>
          <p:cNvPr id="12" name="TextBox 11">
            <a:extLst>
              <a:ext uri="{FF2B5EF4-FFF2-40B4-BE49-F238E27FC236}">
                <a16:creationId xmlns:a16="http://schemas.microsoft.com/office/drawing/2014/main" id="{D7EBE007-B23B-244A-89C4-F03DC67D4385}"/>
              </a:ext>
            </a:extLst>
          </p:cNvPr>
          <p:cNvSpPr txBox="1"/>
          <p:nvPr/>
        </p:nvSpPr>
        <p:spPr>
          <a:xfrm>
            <a:off x="-204927" y="2343381"/>
            <a:ext cx="9323781" cy="830997"/>
          </a:xfrm>
          <a:prstGeom prst="rect">
            <a:avLst/>
          </a:prstGeom>
          <a:noFill/>
        </p:spPr>
        <p:txBody>
          <a:bodyPr wrap="square">
            <a:spAutoFit/>
          </a:bodyPr>
          <a:lstStyle/>
          <a:p>
            <a:pPr lvl="0" algn="ctr"/>
            <a:r>
              <a:rPr lang="en-US" sz="2400">
                <a:solidFill>
                  <a:schemeClr val="tx1"/>
                </a:solidFill>
              </a:rPr>
              <a:t>2. Is it acceptable for testing staff to receive or access Test Administration Manuals prior to the first day of testing?</a:t>
            </a:r>
          </a:p>
        </p:txBody>
      </p:sp>
      <p:sp>
        <p:nvSpPr>
          <p:cNvPr id="8" name="TextBox 7">
            <a:extLst>
              <a:ext uri="{FF2B5EF4-FFF2-40B4-BE49-F238E27FC236}">
                <a16:creationId xmlns:a16="http://schemas.microsoft.com/office/drawing/2014/main" id="{5AC6A741-4AC5-DCA0-7948-2D91C98E4E13}"/>
              </a:ext>
            </a:extLst>
          </p:cNvPr>
          <p:cNvSpPr txBox="1"/>
          <p:nvPr/>
        </p:nvSpPr>
        <p:spPr>
          <a:xfrm>
            <a:off x="669561" y="966651"/>
            <a:ext cx="8807361" cy="1200329"/>
          </a:xfrm>
          <a:prstGeom prst="rect">
            <a:avLst/>
          </a:prstGeom>
          <a:noFill/>
        </p:spPr>
        <p:txBody>
          <a:bodyPr wrap="square">
            <a:spAutoFit/>
          </a:bodyPr>
          <a:lstStyle/>
          <a:p>
            <a:pPr lvl="0"/>
            <a:r>
              <a:rPr lang="en-US" sz="2400">
                <a:solidFill>
                  <a:schemeClr val="tx1"/>
                </a:solidFill>
              </a:rPr>
              <a:t>1. Is it acceptable to take photos of test items for use in designing instructional materials to know you are teaching the correct content?</a:t>
            </a:r>
          </a:p>
        </p:txBody>
      </p:sp>
      <p:sp>
        <p:nvSpPr>
          <p:cNvPr id="2" name="Title 1"/>
          <p:cNvSpPr>
            <a:spLocks noGrp="1"/>
          </p:cNvSpPr>
          <p:nvPr>
            <p:ph type="title"/>
          </p:nvPr>
        </p:nvSpPr>
        <p:spPr>
          <a:xfrm>
            <a:off x="489456" y="81639"/>
            <a:ext cx="8596668" cy="885012"/>
          </a:xfrm>
        </p:spPr>
        <p:txBody>
          <a:bodyPr>
            <a:normAutofit/>
          </a:bodyPr>
          <a:lstStyle/>
          <a:p>
            <a:r>
              <a:rPr lang="en-US">
                <a:solidFill>
                  <a:srgbClr val="008080"/>
                </a:solidFill>
              </a:rPr>
              <a:t>Check for Understanding (1)</a:t>
            </a:r>
          </a:p>
        </p:txBody>
      </p:sp>
    </p:spTree>
    <p:extLst>
      <p:ext uri="{BB962C8B-B14F-4D97-AF65-F5344CB8AC3E}">
        <p14:creationId xmlns:p14="http://schemas.microsoft.com/office/powerpoint/2010/main" val="2271664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49AC0-F18F-C83B-2CF7-74CA6622E375}"/>
            </a:ext>
          </a:extLst>
        </p:cNvPr>
        <p:cNvGrpSpPr/>
        <p:nvPr/>
      </p:nvGrpSpPr>
      <p:grpSpPr>
        <a:xfrm>
          <a:off x="0" y="0"/>
          <a:ext cx="0" cy="0"/>
          <a:chOff x="0" y="0"/>
          <a:chExt cx="0" cy="0"/>
        </a:xfrm>
      </p:grpSpPr>
      <p:graphicFrame>
        <p:nvGraphicFramePr>
          <p:cNvPr id="5" name="Content Placeholder 4" descr="To contact the Division of Assessment Support in the Office of Assessment and Accoutability, please email dacinfo@education.ky.gov or phone 502-564-4394." title="Contact Information">
            <a:extLst>
              <a:ext uri="{FF2B5EF4-FFF2-40B4-BE49-F238E27FC236}">
                <a16:creationId xmlns:a16="http://schemas.microsoft.com/office/drawing/2014/main" id="{E0BD85BC-B9B6-2305-03F0-E66DD7BAEDB4}"/>
              </a:ext>
            </a:extLst>
          </p:cNvPr>
          <p:cNvGraphicFramePr>
            <a:graphicFrameLocks noGrp="1"/>
          </p:cNvGraphicFramePr>
          <p:nvPr>
            <p:ph sz="quarter" idx="4294967295"/>
          </p:nvPr>
        </p:nvGraphicFramePr>
        <p:xfrm>
          <a:off x="0" y="1582508"/>
          <a:ext cx="8325293" cy="3955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8ABE9166-A1E9-786A-01B9-8BBF1D58850A}"/>
              </a:ext>
            </a:extLst>
          </p:cNvPr>
          <p:cNvSpPr>
            <a:spLocks noGrp="1"/>
          </p:cNvSpPr>
          <p:nvPr>
            <p:ph type="title"/>
          </p:nvPr>
        </p:nvSpPr>
        <p:spPr>
          <a:xfrm>
            <a:off x="-1" y="0"/>
            <a:ext cx="11107711" cy="1325563"/>
          </a:xfrm>
        </p:spPr>
        <p:txBody>
          <a:bodyPr>
            <a:noAutofit/>
          </a:bodyPr>
          <a:lstStyle/>
          <a:p>
            <a:r>
              <a:rPr lang="en-US"/>
              <a:t>Division of Assessment and Accountability Support</a:t>
            </a:r>
          </a:p>
        </p:txBody>
      </p:sp>
    </p:spTree>
    <p:extLst>
      <p:ext uri="{BB962C8B-B14F-4D97-AF65-F5344CB8AC3E}">
        <p14:creationId xmlns:p14="http://schemas.microsoft.com/office/powerpoint/2010/main" val="510689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32DAF-7194-0F97-D494-4ED4F1989E31}"/>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3DCC6E94-F52F-883C-E0B7-26EE1B5474DF}"/>
              </a:ext>
            </a:extLst>
          </p:cNvPr>
          <p:cNvSpPr>
            <a:spLocks noGrp="1"/>
          </p:cNvSpPr>
          <p:nvPr>
            <p:ph type="body" sz="quarter" idx="13"/>
          </p:nvPr>
        </p:nvSpPr>
        <p:spPr>
          <a:xfrm>
            <a:off x="273518" y="1258983"/>
            <a:ext cx="9558070" cy="4339114"/>
          </a:xfrm>
        </p:spPr>
        <p:txBody>
          <a:bodyPr>
            <a:normAutofit/>
          </a:bodyPr>
          <a:lstStyle/>
          <a:p>
            <a:pPr marL="457200" indent="-457200">
              <a:buFont typeface="Wingdings" panose="05000000000000000000" pitchFamily="2" charset="2"/>
              <a:buChar char="Ø"/>
            </a:pPr>
            <a:r>
              <a:rPr lang="en-US"/>
              <a:t>Overview of the Administration Code Regulation</a:t>
            </a:r>
          </a:p>
          <a:p>
            <a:pPr marL="457200" indent="-457200">
              <a:buFont typeface="Wingdings" panose="05000000000000000000" pitchFamily="2" charset="2"/>
              <a:buChar char="Ø"/>
            </a:pPr>
            <a:r>
              <a:rPr lang="en-US"/>
              <a:t>Introduction and Rationale</a:t>
            </a:r>
          </a:p>
          <a:p>
            <a:pPr marL="457200" indent="-457200">
              <a:buFont typeface="Wingdings" panose="05000000000000000000" pitchFamily="2" charset="2"/>
              <a:buChar char="Ø"/>
            </a:pPr>
            <a:r>
              <a:rPr lang="en-US"/>
              <a:t>Appropriate Assessment Practices</a:t>
            </a:r>
          </a:p>
          <a:p>
            <a:pPr marL="457200" indent="-457200">
              <a:buFont typeface="Wingdings" panose="05000000000000000000" pitchFamily="2" charset="2"/>
              <a:buChar char="Ø"/>
            </a:pPr>
            <a:r>
              <a:rPr lang="en-US"/>
              <a:t>Test Security</a:t>
            </a:r>
          </a:p>
          <a:p>
            <a:pPr marL="457200" indent="-457200">
              <a:buFont typeface="Wingdings" panose="05000000000000000000" pitchFamily="2" charset="2"/>
              <a:buChar char="Ø"/>
            </a:pPr>
            <a:r>
              <a:rPr lang="en-US"/>
              <a:t>Allegation Prevention/Best Practices</a:t>
            </a:r>
          </a:p>
          <a:p>
            <a:pPr marL="457200" indent="-457200">
              <a:buFont typeface="Wingdings" panose="05000000000000000000" pitchFamily="2" charset="2"/>
              <a:buChar char="Ø"/>
            </a:pPr>
            <a:r>
              <a:rPr lang="en-US"/>
              <a:t>Check for Understanding 1</a:t>
            </a:r>
          </a:p>
        </p:txBody>
      </p:sp>
      <p:sp>
        <p:nvSpPr>
          <p:cNvPr id="2" name="Title 1">
            <a:extLst>
              <a:ext uri="{FF2B5EF4-FFF2-40B4-BE49-F238E27FC236}">
                <a16:creationId xmlns:a16="http://schemas.microsoft.com/office/drawing/2014/main" id="{4A54720F-4E21-922D-F092-F84342081FE6}"/>
              </a:ext>
            </a:extLst>
          </p:cNvPr>
          <p:cNvSpPr>
            <a:spLocks noGrp="1"/>
          </p:cNvSpPr>
          <p:nvPr>
            <p:ph type="title"/>
          </p:nvPr>
        </p:nvSpPr>
        <p:spPr>
          <a:xfrm>
            <a:off x="186432" y="138554"/>
            <a:ext cx="11437495" cy="978915"/>
          </a:xfrm>
        </p:spPr>
        <p:txBody>
          <a:bodyPr anchor="ctr">
            <a:normAutofit/>
          </a:bodyPr>
          <a:lstStyle/>
          <a:p>
            <a:r>
              <a:rPr lang="en-US"/>
              <a:t>Module 1</a:t>
            </a:r>
            <a:endParaRPr lang="en-US" sz="4100"/>
          </a:p>
        </p:txBody>
      </p:sp>
    </p:spTree>
    <p:extLst>
      <p:ext uri="{BB962C8B-B14F-4D97-AF65-F5344CB8AC3E}">
        <p14:creationId xmlns:p14="http://schemas.microsoft.com/office/powerpoint/2010/main" val="478490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38B25-274D-C46D-D43C-D5670758BFC1}"/>
              </a:ext>
            </a:extLst>
          </p:cNvPr>
          <p:cNvSpPr>
            <a:spLocks noGrp="1"/>
          </p:cNvSpPr>
          <p:nvPr>
            <p:ph type="title"/>
          </p:nvPr>
        </p:nvSpPr>
        <p:spPr/>
        <p:txBody>
          <a:bodyPr/>
          <a:lstStyle/>
          <a:p>
            <a:r>
              <a:rPr lang="en-US"/>
              <a:t>Training Materials</a:t>
            </a:r>
          </a:p>
        </p:txBody>
      </p:sp>
      <p:sp>
        <p:nvSpPr>
          <p:cNvPr id="4" name="Content Placeholder 6">
            <a:extLst>
              <a:ext uri="{FF2B5EF4-FFF2-40B4-BE49-F238E27FC236}">
                <a16:creationId xmlns:a16="http://schemas.microsoft.com/office/drawing/2014/main" id="{054F468E-2724-F949-4861-B81FA2569C11}"/>
              </a:ext>
              <a:ext uri="{C183D7F6-B498-43B3-948B-1728B52AA6E4}">
                <adec:decorative xmlns:adec="http://schemas.microsoft.com/office/drawing/2017/decorative" val="0"/>
              </a:ext>
            </a:extLst>
          </p:cNvPr>
          <p:cNvSpPr>
            <a:spLocks noGrp="1"/>
          </p:cNvSpPr>
          <p:nvPr>
            <p:ph sz="half" idx="1"/>
          </p:nvPr>
        </p:nvSpPr>
        <p:spPr>
          <a:xfrm>
            <a:off x="463649" y="1158049"/>
            <a:ext cx="4993408" cy="4132518"/>
          </a:xfrm>
        </p:spPr>
        <p:txBody>
          <a:bodyPr vert="horz" lIns="91440" tIns="45720" rIns="91440" bIns="45720" rtlCol="0" anchor="t">
            <a:normAutofit/>
          </a:bodyPr>
          <a:lstStyle/>
          <a:p>
            <a:r>
              <a:rPr lang="en-US"/>
              <a:t>Training materials for the Administration Code regulation include:</a:t>
            </a:r>
          </a:p>
          <a:p>
            <a:pPr marL="457200" indent="-457200">
              <a:buFont typeface="Arial" panose="020B0604020202020204" pitchFamily="34" charset="0"/>
              <a:buChar char="•"/>
            </a:pPr>
            <a:r>
              <a:rPr lang="en-US"/>
              <a:t>Administration Code PowerPoint</a:t>
            </a:r>
          </a:p>
          <a:p>
            <a:pPr marL="457200" indent="-457200">
              <a:buFont typeface="Arial" panose="020B0604020202020204" pitchFamily="34" charset="0"/>
              <a:buChar char="•"/>
            </a:pPr>
            <a:r>
              <a:rPr lang="en-US"/>
              <a:t>Administration Code Videos</a:t>
            </a:r>
          </a:p>
          <a:p>
            <a:pPr marL="457200" indent="-457200">
              <a:buFont typeface="Arial" panose="020B0604020202020204" pitchFamily="34" charset="0"/>
              <a:buChar char="•"/>
            </a:pPr>
            <a:r>
              <a:rPr lang="en-US" i="1"/>
              <a:t>Administration Code for Kentucky’s Educational Assessment Program</a:t>
            </a:r>
            <a:r>
              <a:rPr lang="en-US"/>
              <a:t> </a:t>
            </a:r>
          </a:p>
        </p:txBody>
      </p:sp>
      <p:sp>
        <p:nvSpPr>
          <p:cNvPr id="5" name="Rectangle 4">
            <a:extLst>
              <a:ext uri="{FF2B5EF4-FFF2-40B4-BE49-F238E27FC236}">
                <a16:creationId xmlns:a16="http://schemas.microsoft.com/office/drawing/2014/main" id="{A90D2730-82EA-3368-D88F-EEAECA6C099C}"/>
              </a:ext>
              <a:ext uri="{C183D7F6-B498-43B3-948B-1728B52AA6E4}">
                <adec:decorative xmlns:adec="http://schemas.microsoft.com/office/drawing/2017/decorative" val="1"/>
              </a:ext>
            </a:extLst>
          </p:cNvPr>
          <p:cNvSpPr/>
          <p:nvPr/>
        </p:nvSpPr>
        <p:spPr>
          <a:xfrm>
            <a:off x="6211192" y="967711"/>
            <a:ext cx="5286264" cy="413251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44CFFD7-0B15-4112-123A-7F3921940997}"/>
              </a:ext>
              <a:ext uri="{C183D7F6-B498-43B3-948B-1728B52AA6E4}">
                <adec:decorative xmlns:adec="http://schemas.microsoft.com/office/drawing/2017/decorative" val="1"/>
              </a:ext>
            </a:extLst>
          </p:cNvPr>
          <p:cNvPicPr>
            <a:picLocks noChangeAspect="1"/>
          </p:cNvPicPr>
          <p:nvPr/>
        </p:nvPicPr>
        <p:blipFill>
          <a:blip r:embed="rId3"/>
          <a:srcRect t="-916" r="3738" b="-155"/>
          <a:stretch/>
        </p:blipFill>
        <p:spPr>
          <a:xfrm>
            <a:off x="6409041" y="1161758"/>
            <a:ext cx="4616287" cy="2749017"/>
          </a:xfrm>
          <a:prstGeom prst="rect">
            <a:avLst/>
          </a:prstGeom>
        </p:spPr>
      </p:pic>
      <p:pic>
        <p:nvPicPr>
          <p:cNvPr id="7" name="Picture 6">
            <a:extLst>
              <a:ext uri="{FF2B5EF4-FFF2-40B4-BE49-F238E27FC236}">
                <a16:creationId xmlns:a16="http://schemas.microsoft.com/office/drawing/2014/main" id="{5D4805E5-327D-E06F-FC50-FF53F38BFA8E}"/>
              </a:ext>
              <a:ext uri="{C183D7F6-B498-43B3-948B-1728B52AA6E4}">
                <adec:decorative xmlns:adec="http://schemas.microsoft.com/office/drawing/2017/decorative" val="1"/>
              </a:ext>
            </a:extLst>
          </p:cNvPr>
          <p:cNvPicPr>
            <a:picLocks noChangeAspect="1"/>
          </p:cNvPicPr>
          <p:nvPr/>
        </p:nvPicPr>
        <p:blipFill>
          <a:blip r:embed="rId4"/>
          <a:srcRect l="5085" t="13043" r="3390" b="6522"/>
          <a:stretch/>
        </p:blipFill>
        <p:spPr>
          <a:xfrm>
            <a:off x="7945789" y="3914595"/>
            <a:ext cx="1822291" cy="421438"/>
          </a:xfrm>
          <a:prstGeom prst="rect">
            <a:avLst/>
          </a:prstGeom>
        </p:spPr>
      </p:pic>
    </p:spTree>
    <p:extLst>
      <p:ext uri="{BB962C8B-B14F-4D97-AF65-F5344CB8AC3E}">
        <p14:creationId xmlns:p14="http://schemas.microsoft.com/office/powerpoint/2010/main" val="2144353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B389E48-E821-4947-BC02-5C82DAEFB0F8}"/>
              </a:ext>
            </a:extLst>
          </p:cNvPr>
          <p:cNvSpPr>
            <a:spLocks noGrp="1"/>
          </p:cNvSpPr>
          <p:nvPr>
            <p:ph type="body" sz="quarter" idx="13"/>
          </p:nvPr>
        </p:nvSpPr>
        <p:spPr>
          <a:xfrm>
            <a:off x="273518" y="1258983"/>
            <a:ext cx="9558070" cy="4339114"/>
          </a:xfrm>
        </p:spPr>
        <p:txBody>
          <a:bodyPr>
            <a:normAutofit/>
          </a:bodyPr>
          <a:lstStyle/>
          <a:p>
            <a:pPr marL="457200" indent="-457200">
              <a:buFont typeface="Wingdings" panose="05000000000000000000" pitchFamily="2" charset="2"/>
              <a:buChar char="Ø"/>
            </a:pPr>
            <a:r>
              <a:rPr lang="en-US"/>
              <a:t>Introduction</a:t>
            </a:r>
          </a:p>
          <a:p>
            <a:pPr marL="457200" indent="-457200">
              <a:buFont typeface="Wingdings" panose="05000000000000000000" pitchFamily="2" charset="2"/>
              <a:buChar char="Ø"/>
            </a:pPr>
            <a:r>
              <a:rPr lang="en-US"/>
              <a:t>Test Security (site visits, data forensics) </a:t>
            </a:r>
          </a:p>
          <a:p>
            <a:pPr marL="457200" indent="-457200">
              <a:buFont typeface="Wingdings" panose="05000000000000000000" pitchFamily="2" charset="2"/>
              <a:buChar char="Ø"/>
            </a:pPr>
            <a:r>
              <a:rPr lang="en-US"/>
              <a:t>Test Preparation (scrimmages, test prep)</a:t>
            </a:r>
          </a:p>
          <a:p>
            <a:pPr marL="457200" indent="-457200">
              <a:buFont typeface="Wingdings" panose="05000000000000000000" pitchFamily="2" charset="2"/>
              <a:buChar char="Ø"/>
            </a:pPr>
            <a:r>
              <a:rPr lang="en-US"/>
              <a:t>Inclusion of Special Populations </a:t>
            </a:r>
          </a:p>
          <a:p>
            <a:pPr marL="457200" indent="-457200">
              <a:buFont typeface="Arial" panose="020B0604020202020204" pitchFamily="34" charset="0"/>
              <a:buChar char="•"/>
            </a:pPr>
            <a:endParaRPr lang="en-US"/>
          </a:p>
        </p:txBody>
      </p:sp>
      <p:sp>
        <p:nvSpPr>
          <p:cNvPr id="2" name="Title 1">
            <a:extLst>
              <a:ext uri="{FF2B5EF4-FFF2-40B4-BE49-F238E27FC236}">
                <a16:creationId xmlns:a16="http://schemas.microsoft.com/office/drawing/2014/main" id="{59D14551-BAAE-46D2-96DD-A3C0CB851CFB}"/>
              </a:ext>
            </a:extLst>
          </p:cNvPr>
          <p:cNvSpPr>
            <a:spLocks noGrp="1"/>
          </p:cNvSpPr>
          <p:nvPr>
            <p:ph type="title"/>
          </p:nvPr>
        </p:nvSpPr>
        <p:spPr>
          <a:xfrm>
            <a:off x="186432" y="138554"/>
            <a:ext cx="11437495" cy="978915"/>
          </a:xfrm>
        </p:spPr>
        <p:txBody>
          <a:bodyPr anchor="ctr">
            <a:normAutofit/>
          </a:bodyPr>
          <a:lstStyle/>
          <a:p>
            <a:r>
              <a:rPr lang="en-US"/>
              <a:t>Overview</a:t>
            </a:r>
            <a:r>
              <a:rPr lang="en-US" sz="4100"/>
              <a:t> of the Administration Code Regulation</a:t>
            </a:r>
          </a:p>
        </p:txBody>
      </p:sp>
    </p:spTree>
    <p:extLst>
      <p:ext uri="{BB962C8B-B14F-4D97-AF65-F5344CB8AC3E}">
        <p14:creationId xmlns:p14="http://schemas.microsoft.com/office/powerpoint/2010/main" val="656119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7553" y="1709738"/>
            <a:ext cx="11169897" cy="2081027"/>
          </a:xfrm>
        </p:spPr>
        <p:txBody>
          <a:bodyPr>
            <a:normAutofit/>
          </a:bodyPr>
          <a:lstStyle/>
          <a:p>
            <a:r>
              <a:rPr lang="en-US" sz="4800"/>
              <a:t>Introduction</a:t>
            </a:r>
          </a:p>
        </p:txBody>
      </p:sp>
    </p:spTree>
    <p:extLst>
      <p:ext uri="{BB962C8B-B14F-4D97-AF65-F5344CB8AC3E}">
        <p14:creationId xmlns:p14="http://schemas.microsoft.com/office/powerpoint/2010/main" val="712108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E705007-FF25-9F39-B0C5-4D2F63C6B0D6}"/>
              </a:ext>
            </a:extLst>
          </p:cNvPr>
          <p:cNvSpPr txBox="1"/>
          <p:nvPr/>
        </p:nvSpPr>
        <p:spPr>
          <a:xfrm>
            <a:off x="329783" y="4168628"/>
            <a:ext cx="10650864" cy="1508105"/>
          </a:xfrm>
          <a:prstGeom prst="rect">
            <a:avLst/>
          </a:prstGeom>
          <a:noFill/>
        </p:spPr>
        <p:txBody>
          <a:bodyPr wrap="none" rtlCol="0">
            <a:spAutoFit/>
          </a:bodyPr>
          <a:lstStyle/>
          <a:p>
            <a:r>
              <a:rPr lang="en-US" sz="3200"/>
              <a:t>Student Ownership</a:t>
            </a:r>
          </a:p>
          <a:p>
            <a:pPr marL="342900" indent="-342900">
              <a:buFont typeface="Arial" panose="020B0604020202020204" pitchFamily="34" charset="0"/>
              <a:buChar char="•"/>
            </a:pPr>
            <a:r>
              <a:rPr lang="en-US" sz="2000"/>
              <a:t>All assessment work shall be done entirely by the student.</a:t>
            </a:r>
          </a:p>
          <a:p>
            <a:pPr marL="342900" indent="-342900">
              <a:buFont typeface="Arial" panose="020B0604020202020204" pitchFamily="34" charset="0"/>
              <a:buChar char="•"/>
            </a:pPr>
            <a:r>
              <a:rPr lang="en-US" sz="2000"/>
              <a:t>Students may be asked to read and sign an Honor Code verifying their ownership of their work.</a:t>
            </a:r>
          </a:p>
          <a:p>
            <a:pPr marL="342900" indent="-342900">
              <a:buFont typeface="Arial" panose="020B0604020202020204" pitchFamily="34" charset="0"/>
              <a:buChar char="•"/>
            </a:pPr>
            <a:endParaRPr lang="en-US" sz="2000"/>
          </a:p>
        </p:txBody>
      </p:sp>
      <p:sp>
        <p:nvSpPr>
          <p:cNvPr id="4" name="TextBox 3">
            <a:extLst>
              <a:ext uri="{FF2B5EF4-FFF2-40B4-BE49-F238E27FC236}">
                <a16:creationId xmlns:a16="http://schemas.microsoft.com/office/drawing/2014/main" id="{BD4AB52F-D166-2F1D-8EA5-7CF921F51D4E}"/>
              </a:ext>
            </a:extLst>
          </p:cNvPr>
          <p:cNvSpPr txBox="1"/>
          <p:nvPr/>
        </p:nvSpPr>
        <p:spPr>
          <a:xfrm>
            <a:off x="329783" y="2521059"/>
            <a:ext cx="10356938" cy="1815882"/>
          </a:xfrm>
          <a:prstGeom prst="rect">
            <a:avLst/>
          </a:prstGeom>
          <a:noFill/>
        </p:spPr>
        <p:txBody>
          <a:bodyPr wrap="none" rtlCol="0">
            <a:spAutoFit/>
          </a:bodyPr>
          <a:lstStyle/>
          <a:p>
            <a:r>
              <a:rPr lang="en-US" sz="3200"/>
              <a:t>Educational Defensibility</a:t>
            </a:r>
          </a:p>
          <a:p>
            <a:pPr marL="342900" indent="-342900">
              <a:buFont typeface="Arial" panose="020B0604020202020204" pitchFamily="34" charset="0"/>
              <a:buChar char="•"/>
            </a:pPr>
            <a:r>
              <a:rPr lang="en-US" sz="2000"/>
              <a:t>All test preparation practice must be designed and used for increasing student learning. </a:t>
            </a:r>
          </a:p>
          <a:p>
            <a:pPr marL="342900" indent="-342900">
              <a:buFont typeface="Arial" panose="020B0604020202020204" pitchFamily="34" charset="0"/>
              <a:buChar char="•"/>
            </a:pPr>
            <a:r>
              <a:rPr lang="en-US" sz="2000"/>
              <a:t>Any test preparation designed to artificially increase test scores that does not contribute to </a:t>
            </a:r>
          </a:p>
          <a:p>
            <a:r>
              <a:rPr lang="en-US" sz="2000"/>
              <a:t>students’ overall education are in violation of this regulation.</a:t>
            </a:r>
          </a:p>
          <a:p>
            <a:pPr marL="342900" indent="-342900">
              <a:buFont typeface="Arial" panose="020B0604020202020204" pitchFamily="34" charset="0"/>
              <a:buChar char="•"/>
            </a:pPr>
            <a:endParaRPr lang="en-US" sz="2000"/>
          </a:p>
        </p:txBody>
      </p:sp>
      <p:sp>
        <p:nvSpPr>
          <p:cNvPr id="3" name="TextBox 2">
            <a:extLst>
              <a:ext uri="{FF2B5EF4-FFF2-40B4-BE49-F238E27FC236}">
                <a16:creationId xmlns:a16="http://schemas.microsoft.com/office/drawing/2014/main" id="{D200008B-8CC9-517E-09FA-D83455E692B8}"/>
              </a:ext>
            </a:extLst>
          </p:cNvPr>
          <p:cNvSpPr txBox="1"/>
          <p:nvPr/>
        </p:nvSpPr>
        <p:spPr>
          <a:xfrm>
            <a:off x="329783" y="829012"/>
            <a:ext cx="11182613" cy="1508105"/>
          </a:xfrm>
          <a:prstGeom prst="rect">
            <a:avLst/>
          </a:prstGeom>
          <a:noFill/>
        </p:spPr>
        <p:txBody>
          <a:bodyPr wrap="none" rtlCol="0">
            <a:spAutoFit/>
          </a:bodyPr>
          <a:lstStyle/>
          <a:p>
            <a:r>
              <a:rPr lang="en-US" sz="3200"/>
              <a:t>Professional Ethics</a:t>
            </a:r>
          </a:p>
          <a:p>
            <a:pPr marL="342900" indent="-342900">
              <a:buFont typeface="Arial" panose="020B0604020202020204" pitchFamily="34" charset="0"/>
              <a:buChar char="•"/>
            </a:pPr>
            <a:r>
              <a:rPr lang="en-US" sz="2000"/>
              <a:t>It shall be considered a violation of this regulation to alter student information (e.g., grade level) or </a:t>
            </a:r>
          </a:p>
          <a:p>
            <a:r>
              <a:rPr lang="en-US" sz="2000"/>
              <a:t>data in the state student information system in order to access or to avoid testing.</a:t>
            </a:r>
          </a:p>
          <a:p>
            <a:pPr marL="342900" indent="-342900">
              <a:buFont typeface="Arial" panose="020B0604020202020204" pitchFamily="34" charset="0"/>
              <a:buChar char="•"/>
            </a:pPr>
            <a:r>
              <a:rPr lang="en-US" sz="2000"/>
              <a:t>No test preparation practice shall violate the ethical standards of the education profession.</a:t>
            </a:r>
          </a:p>
        </p:txBody>
      </p:sp>
      <p:sp>
        <p:nvSpPr>
          <p:cNvPr id="13" name="Title 12"/>
          <p:cNvSpPr>
            <a:spLocks noGrp="1"/>
          </p:cNvSpPr>
          <p:nvPr>
            <p:ph type="title" idx="4294967295"/>
          </p:nvPr>
        </p:nvSpPr>
        <p:spPr>
          <a:xfrm>
            <a:off x="329783" y="43389"/>
            <a:ext cx="8596313" cy="785623"/>
          </a:xfrm>
          <a:prstGeom prst="rect">
            <a:avLst/>
          </a:prstGeom>
        </p:spPr>
        <p:txBody>
          <a:bodyPr/>
          <a:lstStyle/>
          <a:p>
            <a:r>
              <a:rPr lang="en-US"/>
              <a:t>Rationale  </a:t>
            </a:r>
            <a:r>
              <a:rPr lang="en-US" sz="2000"/>
              <a:t>p.3</a:t>
            </a:r>
            <a:endParaRPr lang="en-US" baseline="-25000"/>
          </a:p>
        </p:txBody>
      </p:sp>
    </p:spTree>
    <p:extLst>
      <p:ext uri="{BB962C8B-B14F-4D97-AF65-F5344CB8AC3E}">
        <p14:creationId xmlns:p14="http://schemas.microsoft.com/office/powerpoint/2010/main" val="612955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6C724-C152-03FC-03B8-DABBB629F13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AF829E3E-9701-A0F0-F59A-5C37A131FAE2}"/>
              </a:ext>
            </a:extLst>
          </p:cNvPr>
          <p:cNvSpPr txBox="1"/>
          <p:nvPr/>
        </p:nvSpPr>
        <p:spPr>
          <a:xfrm>
            <a:off x="329783" y="829012"/>
            <a:ext cx="11709167" cy="6494085"/>
          </a:xfrm>
          <a:prstGeom prst="rect">
            <a:avLst/>
          </a:prstGeom>
          <a:noFill/>
        </p:spPr>
        <p:txBody>
          <a:bodyPr wrap="none" rtlCol="0">
            <a:spAutoFit/>
          </a:bodyPr>
          <a:lstStyle/>
          <a:p>
            <a:pPr marL="457200" indent="-457200">
              <a:buFont typeface="Arial" panose="020B0604020202020204" pitchFamily="34" charset="0"/>
              <a:buChar char="•"/>
            </a:pPr>
            <a:r>
              <a:rPr lang="en-US" sz="2800"/>
              <a:t>Annual interactive training on this Administration Code is required for </a:t>
            </a:r>
          </a:p>
          <a:p>
            <a:r>
              <a:rPr lang="en-US" sz="2800"/>
              <a:t>     every individual involved in any component of the assessment and </a:t>
            </a:r>
          </a:p>
          <a:p>
            <a:r>
              <a:rPr lang="en-US" sz="2800"/>
              <a:t>     should occur before the administration of any state-required assessment.</a:t>
            </a:r>
          </a:p>
          <a:p>
            <a:endParaRPr lang="en-US" sz="2800"/>
          </a:p>
          <a:p>
            <a:pPr marL="457200" indent="-457200">
              <a:buFont typeface="Arial" panose="020B0604020202020204" pitchFamily="34" charset="0"/>
              <a:buChar char="•"/>
            </a:pPr>
            <a:r>
              <a:rPr lang="en-US" sz="2800"/>
              <a:t>Any individual providing support for students with disabilities or limited </a:t>
            </a:r>
          </a:p>
          <a:p>
            <a:r>
              <a:rPr lang="en-US" sz="2800"/>
              <a:t>     English proficiency should also be trained on the Inclusion of Special</a:t>
            </a:r>
          </a:p>
          <a:p>
            <a:r>
              <a:rPr lang="en-US" sz="2800"/>
              <a:t>     Populations Regulation(703 KAR 5:070) for appropriate accommodation </a:t>
            </a:r>
          </a:p>
          <a:p>
            <a:r>
              <a:rPr lang="en-US" sz="2800"/>
              <a:t>     practices.  </a:t>
            </a:r>
          </a:p>
          <a:p>
            <a:endParaRPr lang="en-US" sz="2800"/>
          </a:p>
          <a:p>
            <a:pPr marL="457200" indent="-457200">
              <a:buFont typeface="Arial" panose="020B0604020202020204" pitchFamily="34" charset="0"/>
              <a:buChar char="•"/>
            </a:pPr>
            <a:r>
              <a:rPr lang="en-US" sz="2800"/>
              <a:t>Each test administrator shall complete the signature page found in the</a:t>
            </a:r>
          </a:p>
          <a:p>
            <a:r>
              <a:rPr lang="en-US" sz="2800"/>
              <a:t>     regulation document or sign a group training signature sheet.</a:t>
            </a:r>
          </a:p>
          <a:p>
            <a:endParaRPr lang="en-US" sz="2800"/>
          </a:p>
          <a:p>
            <a:pPr marL="457200" indent="-457200">
              <a:buFont typeface="Arial" panose="020B0604020202020204" pitchFamily="34" charset="0"/>
              <a:buChar char="•"/>
            </a:pPr>
            <a:endParaRPr lang="en-US" sz="2800"/>
          </a:p>
          <a:p>
            <a:endParaRPr lang="en-US" sz="3200"/>
          </a:p>
          <a:p>
            <a:endParaRPr lang="en-US" sz="2000"/>
          </a:p>
        </p:txBody>
      </p:sp>
      <p:sp>
        <p:nvSpPr>
          <p:cNvPr id="13" name="Title 12">
            <a:extLst>
              <a:ext uri="{FF2B5EF4-FFF2-40B4-BE49-F238E27FC236}">
                <a16:creationId xmlns:a16="http://schemas.microsoft.com/office/drawing/2014/main" id="{BD0F45B1-3DC6-6A85-D99D-0615045F3DA0}"/>
              </a:ext>
            </a:extLst>
          </p:cNvPr>
          <p:cNvSpPr>
            <a:spLocks noGrp="1"/>
          </p:cNvSpPr>
          <p:nvPr>
            <p:ph type="title" idx="4294967295"/>
          </p:nvPr>
        </p:nvSpPr>
        <p:spPr>
          <a:xfrm>
            <a:off x="329783" y="43389"/>
            <a:ext cx="9024079" cy="785623"/>
          </a:xfrm>
          <a:prstGeom prst="rect">
            <a:avLst/>
          </a:prstGeom>
        </p:spPr>
        <p:txBody>
          <a:bodyPr>
            <a:normAutofit/>
          </a:bodyPr>
          <a:lstStyle/>
          <a:p>
            <a:r>
              <a:rPr lang="en-US"/>
              <a:t>Appropriate Assessment Practices  </a:t>
            </a:r>
            <a:r>
              <a:rPr lang="en-US" sz="2000"/>
              <a:t>p.4</a:t>
            </a:r>
            <a:endParaRPr lang="en-US" baseline="-25000"/>
          </a:p>
        </p:txBody>
      </p:sp>
    </p:spTree>
    <p:extLst>
      <p:ext uri="{BB962C8B-B14F-4D97-AF65-F5344CB8AC3E}">
        <p14:creationId xmlns:p14="http://schemas.microsoft.com/office/powerpoint/2010/main" val="2147495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n image of th">
            <a:extLst>
              <a:ext uri="{FF2B5EF4-FFF2-40B4-BE49-F238E27FC236}">
                <a16:creationId xmlns:a16="http://schemas.microsoft.com/office/drawing/2014/main" id="{AC0F1C17-9219-4B46-A84D-5B83095B9A37}"/>
              </a:ext>
            </a:extLst>
          </p:cNvPr>
          <p:cNvPicPr>
            <a:picLocks noChangeAspect="1"/>
          </p:cNvPicPr>
          <p:nvPr/>
        </p:nvPicPr>
        <p:blipFill>
          <a:blip r:embed="rId3"/>
          <a:stretch>
            <a:fillRect/>
          </a:stretch>
        </p:blipFill>
        <p:spPr>
          <a:xfrm>
            <a:off x="699583" y="719270"/>
            <a:ext cx="4831001" cy="4797109"/>
          </a:xfrm>
          <a:prstGeom prst="rect">
            <a:avLst/>
          </a:prstGeom>
          <a:ln w="28575">
            <a:solidFill>
              <a:schemeClr val="tx1"/>
            </a:solidFill>
          </a:ln>
        </p:spPr>
      </p:pic>
      <p:sp>
        <p:nvSpPr>
          <p:cNvPr id="2" name="Title 1"/>
          <p:cNvSpPr>
            <a:spLocks noGrp="1"/>
          </p:cNvSpPr>
          <p:nvPr>
            <p:ph type="title" idx="4294967295"/>
          </p:nvPr>
        </p:nvSpPr>
        <p:spPr>
          <a:xfrm>
            <a:off x="0" y="0"/>
            <a:ext cx="8597900" cy="574158"/>
          </a:xfrm>
          <a:prstGeom prst="rect">
            <a:avLst/>
          </a:prstGeom>
        </p:spPr>
        <p:txBody>
          <a:bodyPr>
            <a:noAutofit/>
          </a:bodyPr>
          <a:lstStyle/>
          <a:p>
            <a:r>
              <a:rPr lang="en-US"/>
              <a:t>Training Signature Page</a:t>
            </a:r>
          </a:p>
        </p:txBody>
      </p:sp>
      <p:pic>
        <p:nvPicPr>
          <p:cNvPr id="4" name="Picture 3" descr="A screenshot of the Administration Code Training Group Signature Sheet">
            <a:extLst>
              <a:ext uri="{FF2B5EF4-FFF2-40B4-BE49-F238E27FC236}">
                <a16:creationId xmlns:a16="http://schemas.microsoft.com/office/drawing/2014/main" id="{DF73A415-FD17-9129-121E-11FC23E5E4EC}"/>
              </a:ext>
            </a:extLst>
          </p:cNvPr>
          <p:cNvPicPr>
            <a:picLocks noChangeAspect="1"/>
          </p:cNvPicPr>
          <p:nvPr/>
        </p:nvPicPr>
        <p:blipFill>
          <a:blip r:embed="rId4"/>
          <a:stretch>
            <a:fillRect/>
          </a:stretch>
        </p:blipFill>
        <p:spPr>
          <a:xfrm>
            <a:off x="6491567" y="724741"/>
            <a:ext cx="4946277" cy="4803402"/>
          </a:xfrm>
          <a:prstGeom prst="rect">
            <a:avLst/>
          </a:prstGeom>
          <a:ln w="28575">
            <a:solidFill>
              <a:schemeClr val="tx1"/>
            </a:solidFill>
          </a:ln>
        </p:spPr>
      </p:pic>
    </p:spTree>
    <p:extLst>
      <p:ext uri="{BB962C8B-B14F-4D97-AF65-F5344CB8AC3E}">
        <p14:creationId xmlns:p14="http://schemas.microsoft.com/office/powerpoint/2010/main" val="1067505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BE1ECC3-258B-4CB3-B980-E0447FC74C2E}"/>
              </a:ext>
            </a:extLst>
          </p:cNvPr>
          <p:cNvSpPr>
            <a:spLocks noGrp="1"/>
          </p:cNvSpPr>
          <p:nvPr>
            <p:ph type="title"/>
          </p:nvPr>
        </p:nvSpPr>
        <p:spPr>
          <a:xfrm>
            <a:off x="381740" y="1709738"/>
            <a:ext cx="10965710" cy="2178681"/>
          </a:xfrm>
        </p:spPr>
        <p:txBody>
          <a:bodyPr>
            <a:normAutofit/>
          </a:bodyPr>
          <a:lstStyle/>
          <a:p>
            <a:r>
              <a:rPr lang="en-US" sz="4800"/>
              <a:t>Test Security </a:t>
            </a:r>
          </a:p>
        </p:txBody>
      </p:sp>
    </p:spTree>
    <p:extLst>
      <p:ext uri="{BB962C8B-B14F-4D97-AF65-F5344CB8AC3E}">
        <p14:creationId xmlns:p14="http://schemas.microsoft.com/office/powerpoint/2010/main" val="338230666"/>
      </p:ext>
    </p:extLst>
  </p:cSld>
  <p:clrMapOvr>
    <a:masterClrMapping/>
  </p:clrMapOvr>
</p:sld>
</file>

<file path=ppt/theme/theme1.xml><?xml version="1.0" encoding="utf-8"?>
<a:theme xmlns:a="http://schemas.openxmlformats.org/drawingml/2006/main" name="Theme1">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A740C7CF-C4E7-43F5-91DF-A4C042B7C3D6}" vid="{4E561036-D03F-4D7B-A076-01EAD219F32F}"/>
    </a:ext>
  </a:extLst>
</a:theme>
</file>

<file path=ppt/theme/theme2.xml><?xml version="1.0" encoding="utf-8"?>
<a:theme xmlns:a="http://schemas.openxmlformats.org/drawingml/2006/main" name="1_Theme1">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A740C7CF-C4E7-43F5-91DF-A4C042B7C3D6}" vid="{4E561036-D03F-4D7B-A076-01EAD219F32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District</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Administration Code Training </RoutingRuleDescription>
    <PublishingExpirationDate xmlns="http://schemas.microsoft.com/sharepoint/v3" xsi:nil="true"/>
    <PublishingStartDate xmlns="http://schemas.microsoft.com/sharepoint/v3" xsi:nil="true"/>
    <Publication_x0020_Date xmlns="3a62de7d-ba57-4f43-9dae-9623ba637be0">2022-08-15T04:00:00+00:00</Publication_x0020_Date>
    <Audience1 xmlns="3a62de7d-ba57-4f43-9dae-9623ba637be0">
      <Value>1</Value>
      <Value>2</Value>
    </Audience1>
    <_dlc_DocId xmlns="3a62de7d-ba57-4f43-9dae-9623ba637be0">KYED-14-1796</_dlc_DocId>
    <_dlc_DocIdUrl xmlns="3a62de7d-ba57-4f43-9dae-9623ba637be0">
      <Url>https://education-edit.ky.gov/AA/distsupp/_layouts/15/DocIdRedir.aspx?ID=KYED-14-1796</Url>
      <Description>KYED-14-1796</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417BF818-886F-4D45-BF96-DA94DB8AD4C7}"/>
</file>

<file path=customXml/itemProps2.xml><?xml version="1.0" encoding="utf-8"?>
<ds:datastoreItem xmlns:ds="http://schemas.openxmlformats.org/officeDocument/2006/customXml" ds:itemID="{11AD746B-94E1-4FAA-9165-3A3C96109A2E}">
  <ds:schemaRefs>
    <ds:schemaRef ds:uri="9b04f766-5820-4c9b-9d5c-24146d04858a"/>
    <ds:schemaRef ds:uri="f344e808-7514-4527-97db-90ea2673291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811BF77-35D1-42CF-B95A-D5015707B9B0}">
  <ds:schemaRefs>
    <ds:schemaRef ds:uri="http://schemas.microsoft.com/sharepoint/v3/contenttype/forms"/>
  </ds:schemaRefs>
</ds:datastoreItem>
</file>

<file path=customXml/itemProps4.xml><?xml version="1.0" encoding="utf-8"?>
<ds:datastoreItem xmlns:ds="http://schemas.openxmlformats.org/officeDocument/2006/customXml" ds:itemID="{AAC89050-5ACE-4F8A-BAD8-0543C07CEADD}"/>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17</Slides>
  <Notes>17</Notes>
  <HiddenSlides>0</HiddenSlide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Theme1</vt:lpstr>
      <vt:lpstr>1_Theme1</vt:lpstr>
      <vt:lpstr>Administration Code Training 703 KAR 5:080</vt:lpstr>
      <vt:lpstr>Module 1</vt:lpstr>
      <vt:lpstr>Training Materials</vt:lpstr>
      <vt:lpstr>Overview of the Administration Code Regulation</vt:lpstr>
      <vt:lpstr>Introduction</vt:lpstr>
      <vt:lpstr>Rationale  p.3</vt:lpstr>
      <vt:lpstr>Appropriate Assessment Practices  p.4</vt:lpstr>
      <vt:lpstr>Training Signature Page</vt:lpstr>
      <vt:lpstr>Test Security </vt:lpstr>
      <vt:lpstr>Examples of Secure Materials </vt:lpstr>
      <vt:lpstr>Handling Secure Test Materials </vt:lpstr>
      <vt:lpstr>Handling of Secure Test Materials (continued)</vt:lpstr>
      <vt:lpstr> Monitoring Test Security: Data Forensics</vt:lpstr>
      <vt:lpstr>Monitoring Test Security: OAA Site Visits</vt:lpstr>
      <vt:lpstr>Allegation Prevention/Best Practices (1)</vt:lpstr>
      <vt:lpstr>Check for Understanding (1)</vt:lpstr>
      <vt:lpstr>Division of Assessment and Accountability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Administration Code Regulation Training</dc:title>
  <dc:creator>Avery, Devon</dc:creator>
  <cp:keywords>Assessment, Accountability, Administration Code, KRS 5:080</cp:keywords>
  <cp:revision>1</cp:revision>
  <dcterms:created xsi:type="dcterms:W3CDTF">2021-11-05T13:31:06Z</dcterms:created>
  <dcterms:modified xsi:type="dcterms:W3CDTF">2025-07-31T16:04:39Z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TaxKeyword">
    <vt:lpwstr/>
  </property>
  <property fmtid="{D5CDD505-2E9C-101B-9397-08002B2CF9AE}" pid="4" name="_dlc_DocIdItemGuid">
    <vt:lpwstr>5d0cba59-ff60-4891-8327-3dce2091a9db</vt:lpwstr>
  </property>
  <property fmtid="{D5CDD505-2E9C-101B-9397-08002B2CF9AE}" pid="5" name="MSIP_Label_eb544694-0027-44fa-bee4-2648c0363f9d_Enabled">
    <vt:lpwstr>true</vt:lpwstr>
  </property>
  <property fmtid="{D5CDD505-2E9C-101B-9397-08002B2CF9AE}" pid="6" name="MSIP_Label_eb544694-0027-44fa-bee4-2648c0363f9d_SetDate">
    <vt:lpwstr>2024-07-25T12:16:35Z</vt:lpwstr>
  </property>
  <property fmtid="{D5CDD505-2E9C-101B-9397-08002B2CF9AE}" pid="7" name="MSIP_Label_eb544694-0027-44fa-bee4-2648c0363f9d_Method">
    <vt:lpwstr>Standard</vt:lpwstr>
  </property>
  <property fmtid="{D5CDD505-2E9C-101B-9397-08002B2CF9AE}" pid="8" name="MSIP_Label_eb544694-0027-44fa-bee4-2648c0363f9d_Name">
    <vt:lpwstr>defa4170-0d19-0005-0004-bc88714345d2</vt:lpwstr>
  </property>
  <property fmtid="{D5CDD505-2E9C-101B-9397-08002B2CF9AE}" pid="9" name="MSIP_Label_eb544694-0027-44fa-bee4-2648c0363f9d_SiteId">
    <vt:lpwstr>9360c11f-90e6-4706-ad00-25fcdc9e2ed1</vt:lpwstr>
  </property>
  <property fmtid="{D5CDD505-2E9C-101B-9397-08002B2CF9AE}" pid="10" name="MSIP_Label_eb544694-0027-44fa-bee4-2648c0363f9d_ActionId">
    <vt:lpwstr>c5f429c9-04b4-41a9-99de-d3ff9925b91e</vt:lpwstr>
  </property>
  <property fmtid="{D5CDD505-2E9C-101B-9397-08002B2CF9AE}" pid="11" name="MSIP_Label_eb544694-0027-44fa-bee4-2648c0363f9d_ContentBits">
    <vt:lpwstr>0</vt:lpwstr>
  </property>
  <property fmtid="{D5CDD505-2E9C-101B-9397-08002B2CF9AE}" pid="12" name="MediaServiceImageTags">
    <vt:lpwstr/>
  </property>
</Properties>
</file>